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35"/>
  </p:notesMasterIdLst>
  <p:sldIdLst>
    <p:sldId id="315" r:id="rId5"/>
    <p:sldId id="258" r:id="rId6"/>
    <p:sldId id="259" r:id="rId7"/>
    <p:sldId id="330" r:id="rId8"/>
    <p:sldId id="257" r:id="rId9"/>
    <p:sldId id="320" r:id="rId10"/>
    <p:sldId id="321" r:id="rId11"/>
    <p:sldId id="331" r:id="rId12"/>
    <p:sldId id="323" r:id="rId13"/>
    <p:sldId id="325" r:id="rId14"/>
    <p:sldId id="344" r:id="rId15"/>
    <p:sldId id="327" r:id="rId16"/>
    <p:sldId id="328" r:id="rId17"/>
    <p:sldId id="329" r:id="rId18"/>
    <p:sldId id="332" r:id="rId19"/>
    <p:sldId id="335" r:id="rId20"/>
    <p:sldId id="341" r:id="rId21"/>
    <p:sldId id="342" r:id="rId22"/>
    <p:sldId id="343" r:id="rId23"/>
    <p:sldId id="333" r:id="rId24"/>
    <p:sldId id="336" r:id="rId25"/>
    <p:sldId id="334" r:id="rId26"/>
    <p:sldId id="337" r:id="rId27"/>
    <p:sldId id="338" r:id="rId28"/>
    <p:sldId id="346" r:id="rId29"/>
    <p:sldId id="347" r:id="rId30"/>
    <p:sldId id="348" r:id="rId31"/>
    <p:sldId id="340" r:id="rId32"/>
    <p:sldId id="313" r:id="rId33"/>
    <p:sldId id="34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C2D7"/>
    <a:srgbClr val="77CDD8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6" autoAdjust="0"/>
    <p:restoredTop sz="94556" autoAdjust="0"/>
  </p:normalViewPr>
  <p:slideViewPr>
    <p:cSldViewPr snapToGrid="0">
      <p:cViewPr varScale="1">
        <p:scale>
          <a:sx n="80" d="100"/>
          <a:sy n="80" d="100"/>
        </p:scale>
        <p:origin x="17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9EF42-B443-4290-9FCD-7690CE7BE69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480DD0-6919-4530-9958-3964A4522809}">
      <dgm:prSet phldrT="[Text]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ru-RU" dirty="0"/>
            <a:t>Успешное интервью</a:t>
          </a:r>
          <a:endParaRPr lang="en-US" dirty="0"/>
        </a:p>
      </dgm:t>
    </dgm:pt>
    <dgm:pt modelId="{5B14B3D9-A90D-48B6-878B-E536EAE3EE1B}" type="parTrans" cxnId="{BFD49BAC-DC05-4138-9831-28B892E64829}">
      <dgm:prSet/>
      <dgm:spPr/>
      <dgm:t>
        <a:bodyPr/>
        <a:lstStyle/>
        <a:p>
          <a:endParaRPr lang="en-US"/>
        </a:p>
      </dgm:t>
    </dgm:pt>
    <dgm:pt modelId="{E4354A15-B795-4F63-9476-7A875187F15A}" type="sibTrans" cxnId="{BFD49BAC-DC05-4138-9831-28B892E64829}">
      <dgm:prSet/>
      <dgm:spPr/>
      <dgm:t>
        <a:bodyPr/>
        <a:lstStyle/>
        <a:p>
          <a:endParaRPr lang="en-US"/>
        </a:p>
      </dgm:t>
    </dgm:pt>
    <dgm:pt modelId="{507A0B4D-E061-44E9-862E-5D549DADF05E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41AD6BC-346C-4FC0-84FC-6292B23E950C}" type="parTrans" cxnId="{848A55F2-456E-4510-9567-FD95C430FEA9}">
      <dgm:prSet/>
      <dgm:spPr/>
      <dgm:t>
        <a:bodyPr/>
        <a:lstStyle/>
        <a:p>
          <a:endParaRPr lang="en-US"/>
        </a:p>
      </dgm:t>
    </dgm:pt>
    <dgm:pt modelId="{8A1D1266-F903-495D-A8A8-FDAAFB2BC2DC}" type="sibTrans" cxnId="{848A55F2-456E-4510-9567-FD95C430FEA9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1DF8BD31-0046-44D7-A553-9074DBAC01DC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BB68877-034F-4971-930A-34D046112C4A}" type="parTrans" cxnId="{7B971C05-CBA7-4534-A172-13EA5A42659D}">
      <dgm:prSet/>
      <dgm:spPr/>
      <dgm:t>
        <a:bodyPr/>
        <a:lstStyle/>
        <a:p>
          <a:endParaRPr lang="en-US"/>
        </a:p>
      </dgm:t>
    </dgm:pt>
    <dgm:pt modelId="{2BFF8C10-7F8D-486F-B220-4B2C6E8FF570}" type="sibTrans" cxnId="{7B971C05-CBA7-4534-A172-13EA5A42659D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D7B027CC-0DB5-4D1F-BC68-07FE25CF93AA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9F28EDCA-C9BB-4789-9688-24405D30BDE0}" type="parTrans" cxnId="{D016EDA7-1164-4699-B017-44403D3B492A}">
      <dgm:prSet/>
      <dgm:spPr/>
      <dgm:t>
        <a:bodyPr/>
        <a:lstStyle/>
        <a:p>
          <a:endParaRPr lang="en-US"/>
        </a:p>
      </dgm:t>
    </dgm:pt>
    <dgm:pt modelId="{CD0BA46D-7D1E-4F87-B767-71D13E975E20}" type="sibTrans" cxnId="{D016EDA7-1164-4699-B017-44403D3B492A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3355C470-F429-4F37-A882-5B75B910BA63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82C8B2C8-A9D3-4D1C-A330-EDCB38B76299}" type="parTrans" cxnId="{9FA37B9D-F94B-4F30-8470-E8F7C6BA14B3}">
      <dgm:prSet/>
      <dgm:spPr/>
      <dgm:t>
        <a:bodyPr/>
        <a:lstStyle/>
        <a:p>
          <a:endParaRPr lang="en-US"/>
        </a:p>
      </dgm:t>
    </dgm:pt>
    <dgm:pt modelId="{577AEB2E-EA2D-4FCA-9D58-8014060677AB}" type="sibTrans" cxnId="{9FA37B9D-F94B-4F30-8470-E8F7C6BA14B3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2052184C-7077-40C0-B0AE-B970D73E844D}">
      <dgm:prSet phldrT="[Text]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FDB70320-DE54-4876-8752-749EC7AEA899}" type="parTrans" cxnId="{58FAF345-4303-4F43-B58F-DF5D1A9D6FEA}">
      <dgm:prSet/>
      <dgm:spPr/>
      <dgm:t>
        <a:bodyPr/>
        <a:lstStyle/>
        <a:p>
          <a:endParaRPr lang="en-US"/>
        </a:p>
      </dgm:t>
    </dgm:pt>
    <dgm:pt modelId="{6D404CE2-B7CC-48C0-8F71-50998F1D1E5E}" type="sibTrans" cxnId="{58FAF345-4303-4F43-B58F-DF5D1A9D6FEA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BBCD1384-0BB2-4649-A098-4A292BFB2B26}" type="pres">
      <dgm:prSet presAssocID="{67D9EF42-B443-4290-9FCD-7690CE7BE69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C3446-2F2E-4594-8F1F-16F6F86B5A8A}" type="pres">
      <dgm:prSet presAssocID="{58480DD0-6919-4530-9958-3964A4522809}" presName="centerShape" presStyleLbl="node0" presStyleIdx="0" presStyleCnt="1"/>
      <dgm:spPr/>
    </dgm:pt>
    <dgm:pt modelId="{85B54FCF-4F98-4D99-BC82-867BF04EDACD}" type="pres">
      <dgm:prSet presAssocID="{507A0B4D-E061-44E9-862E-5D549DADF05E}" presName="node" presStyleLbl="node1" presStyleIdx="0" presStyleCnt="5">
        <dgm:presLayoutVars>
          <dgm:bulletEnabled val="1"/>
        </dgm:presLayoutVars>
      </dgm:prSet>
      <dgm:spPr/>
    </dgm:pt>
    <dgm:pt modelId="{B868946F-763C-4593-B485-C25B68095F2C}" type="pres">
      <dgm:prSet presAssocID="{507A0B4D-E061-44E9-862E-5D549DADF05E}" presName="dummy" presStyleCnt="0"/>
      <dgm:spPr/>
    </dgm:pt>
    <dgm:pt modelId="{DC6B0B9B-F2C3-4AA1-892E-2145CC1CF4C0}" type="pres">
      <dgm:prSet presAssocID="{8A1D1266-F903-495D-A8A8-FDAAFB2BC2DC}" presName="sibTrans" presStyleLbl="sibTrans2D1" presStyleIdx="0" presStyleCnt="5"/>
      <dgm:spPr/>
    </dgm:pt>
    <dgm:pt modelId="{E0649EB9-5A17-48BD-A9CD-695D8C040405}" type="pres">
      <dgm:prSet presAssocID="{1DF8BD31-0046-44D7-A553-9074DBAC01DC}" presName="node" presStyleLbl="node1" presStyleIdx="1" presStyleCnt="5">
        <dgm:presLayoutVars>
          <dgm:bulletEnabled val="1"/>
        </dgm:presLayoutVars>
      </dgm:prSet>
      <dgm:spPr/>
    </dgm:pt>
    <dgm:pt modelId="{FD143E12-CD1E-4284-A102-98D2896D01DC}" type="pres">
      <dgm:prSet presAssocID="{1DF8BD31-0046-44D7-A553-9074DBAC01DC}" presName="dummy" presStyleCnt="0"/>
      <dgm:spPr/>
    </dgm:pt>
    <dgm:pt modelId="{72D5FADA-C49E-4FCE-94A0-1BEB12FF030A}" type="pres">
      <dgm:prSet presAssocID="{2BFF8C10-7F8D-486F-B220-4B2C6E8FF570}" presName="sibTrans" presStyleLbl="sibTrans2D1" presStyleIdx="1" presStyleCnt="5"/>
      <dgm:spPr/>
    </dgm:pt>
    <dgm:pt modelId="{EF3985CC-016A-400C-8A61-324EE13FDABA}" type="pres">
      <dgm:prSet presAssocID="{D7B027CC-0DB5-4D1F-BC68-07FE25CF93AA}" presName="node" presStyleLbl="node1" presStyleIdx="2" presStyleCnt="5">
        <dgm:presLayoutVars>
          <dgm:bulletEnabled val="1"/>
        </dgm:presLayoutVars>
      </dgm:prSet>
      <dgm:spPr/>
    </dgm:pt>
    <dgm:pt modelId="{98D926A2-E35C-40E3-8A68-8B12CE87076D}" type="pres">
      <dgm:prSet presAssocID="{D7B027CC-0DB5-4D1F-BC68-07FE25CF93AA}" presName="dummy" presStyleCnt="0"/>
      <dgm:spPr/>
    </dgm:pt>
    <dgm:pt modelId="{5126E2BA-793A-42C6-8EC9-EE4A28F49A54}" type="pres">
      <dgm:prSet presAssocID="{CD0BA46D-7D1E-4F87-B767-71D13E975E20}" presName="sibTrans" presStyleLbl="sibTrans2D1" presStyleIdx="2" presStyleCnt="5"/>
      <dgm:spPr/>
    </dgm:pt>
    <dgm:pt modelId="{1AA209D2-C4A8-4AAE-88D7-29D099551DF8}" type="pres">
      <dgm:prSet presAssocID="{2052184C-7077-40C0-B0AE-B970D73E844D}" presName="node" presStyleLbl="node1" presStyleIdx="3" presStyleCnt="5">
        <dgm:presLayoutVars>
          <dgm:bulletEnabled val="1"/>
        </dgm:presLayoutVars>
      </dgm:prSet>
      <dgm:spPr/>
    </dgm:pt>
    <dgm:pt modelId="{63F409C4-40A1-49E4-A401-4BFBBECF1A91}" type="pres">
      <dgm:prSet presAssocID="{2052184C-7077-40C0-B0AE-B970D73E844D}" presName="dummy" presStyleCnt="0"/>
      <dgm:spPr/>
    </dgm:pt>
    <dgm:pt modelId="{EE4368BC-57E0-419E-BB30-C8418F1A2E7D}" type="pres">
      <dgm:prSet presAssocID="{6D404CE2-B7CC-48C0-8F71-50998F1D1E5E}" presName="sibTrans" presStyleLbl="sibTrans2D1" presStyleIdx="3" presStyleCnt="5"/>
      <dgm:spPr/>
    </dgm:pt>
    <dgm:pt modelId="{2EE7308B-2DD6-4A39-A532-14E427B07D64}" type="pres">
      <dgm:prSet presAssocID="{3355C470-F429-4F37-A882-5B75B910BA63}" presName="node" presStyleLbl="node1" presStyleIdx="4" presStyleCnt="5">
        <dgm:presLayoutVars>
          <dgm:bulletEnabled val="1"/>
        </dgm:presLayoutVars>
      </dgm:prSet>
      <dgm:spPr/>
    </dgm:pt>
    <dgm:pt modelId="{D2E419CB-77DA-440E-839A-5A38C9E98749}" type="pres">
      <dgm:prSet presAssocID="{3355C470-F429-4F37-A882-5B75B910BA63}" presName="dummy" presStyleCnt="0"/>
      <dgm:spPr/>
    </dgm:pt>
    <dgm:pt modelId="{94297508-092E-4C8D-B360-FE3FCC936D06}" type="pres">
      <dgm:prSet presAssocID="{577AEB2E-EA2D-4FCA-9D58-8014060677AB}" presName="sibTrans" presStyleLbl="sibTrans2D1" presStyleIdx="4" presStyleCnt="5"/>
      <dgm:spPr/>
    </dgm:pt>
  </dgm:ptLst>
  <dgm:cxnLst>
    <dgm:cxn modelId="{7B971C05-CBA7-4534-A172-13EA5A42659D}" srcId="{58480DD0-6919-4530-9958-3964A4522809}" destId="{1DF8BD31-0046-44D7-A553-9074DBAC01DC}" srcOrd="1" destOrd="0" parTransId="{ABB68877-034F-4971-930A-34D046112C4A}" sibTransId="{2BFF8C10-7F8D-486F-B220-4B2C6E8FF570}"/>
    <dgm:cxn modelId="{A01DD90B-5A74-4903-A2DD-C56522E47315}" type="presOf" srcId="{58480DD0-6919-4530-9958-3964A4522809}" destId="{B02C3446-2F2E-4594-8F1F-16F6F86B5A8A}" srcOrd="0" destOrd="0" presId="urn:microsoft.com/office/officeart/2005/8/layout/radial6"/>
    <dgm:cxn modelId="{DE68030F-C86F-45EA-A3FA-991B6ADE498D}" type="presOf" srcId="{1DF8BD31-0046-44D7-A553-9074DBAC01DC}" destId="{E0649EB9-5A17-48BD-A9CD-695D8C040405}" srcOrd="0" destOrd="0" presId="urn:microsoft.com/office/officeart/2005/8/layout/radial6"/>
    <dgm:cxn modelId="{AB21D213-C9AB-45F3-B241-F0F6AAB95D65}" type="presOf" srcId="{2BFF8C10-7F8D-486F-B220-4B2C6E8FF570}" destId="{72D5FADA-C49E-4FCE-94A0-1BEB12FF030A}" srcOrd="0" destOrd="0" presId="urn:microsoft.com/office/officeart/2005/8/layout/radial6"/>
    <dgm:cxn modelId="{6B4D1916-4F13-4AC5-92F7-B71970622327}" type="presOf" srcId="{2052184C-7077-40C0-B0AE-B970D73E844D}" destId="{1AA209D2-C4A8-4AAE-88D7-29D099551DF8}" srcOrd="0" destOrd="0" presId="urn:microsoft.com/office/officeart/2005/8/layout/radial6"/>
    <dgm:cxn modelId="{C3E2AF2C-89F3-40D1-927F-FA3AECB75508}" type="presOf" srcId="{67D9EF42-B443-4290-9FCD-7690CE7BE69A}" destId="{BBCD1384-0BB2-4649-A098-4A292BFB2B26}" srcOrd="0" destOrd="0" presId="urn:microsoft.com/office/officeart/2005/8/layout/radial6"/>
    <dgm:cxn modelId="{6E71DE5E-2E8F-45F1-B362-EA7DA2EF89E3}" type="presOf" srcId="{3355C470-F429-4F37-A882-5B75B910BA63}" destId="{2EE7308B-2DD6-4A39-A532-14E427B07D64}" srcOrd="0" destOrd="0" presId="urn:microsoft.com/office/officeart/2005/8/layout/radial6"/>
    <dgm:cxn modelId="{58FAF345-4303-4F43-B58F-DF5D1A9D6FEA}" srcId="{58480DD0-6919-4530-9958-3964A4522809}" destId="{2052184C-7077-40C0-B0AE-B970D73E844D}" srcOrd="3" destOrd="0" parTransId="{FDB70320-DE54-4876-8752-749EC7AEA899}" sibTransId="{6D404CE2-B7CC-48C0-8F71-50998F1D1E5E}"/>
    <dgm:cxn modelId="{13D2646E-13E9-40DE-9F79-68775F8F7705}" type="presOf" srcId="{D7B027CC-0DB5-4D1F-BC68-07FE25CF93AA}" destId="{EF3985CC-016A-400C-8A61-324EE13FDABA}" srcOrd="0" destOrd="0" presId="urn:microsoft.com/office/officeart/2005/8/layout/radial6"/>
    <dgm:cxn modelId="{C860864F-3F02-4C49-B4F1-7184F6C1E84F}" type="presOf" srcId="{8A1D1266-F903-495D-A8A8-FDAAFB2BC2DC}" destId="{DC6B0B9B-F2C3-4AA1-892E-2145CC1CF4C0}" srcOrd="0" destOrd="0" presId="urn:microsoft.com/office/officeart/2005/8/layout/radial6"/>
    <dgm:cxn modelId="{90BA4174-9546-4402-8410-4EA67495607F}" type="presOf" srcId="{507A0B4D-E061-44E9-862E-5D549DADF05E}" destId="{85B54FCF-4F98-4D99-BC82-867BF04EDACD}" srcOrd="0" destOrd="0" presId="urn:microsoft.com/office/officeart/2005/8/layout/radial6"/>
    <dgm:cxn modelId="{9FA37B9D-F94B-4F30-8470-E8F7C6BA14B3}" srcId="{58480DD0-6919-4530-9958-3964A4522809}" destId="{3355C470-F429-4F37-A882-5B75B910BA63}" srcOrd="4" destOrd="0" parTransId="{82C8B2C8-A9D3-4D1C-A330-EDCB38B76299}" sibTransId="{577AEB2E-EA2D-4FCA-9D58-8014060677AB}"/>
    <dgm:cxn modelId="{D436ECA3-7BE3-4766-BDCA-557BB2B164E3}" type="presOf" srcId="{6D404CE2-B7CC-48C0-8F71-50998F1D1E5E}" destId="{EE4368BC-57E0-419E-BB30-C8418F1A2E7D}" srcOrd="0" destOrd="0" presId="urn:microsoft.com/office/officeart/2005/8/layout/radial6"/>
    <dgm:cxn modelId="{D016EDA7-1164-4699-B017-44403D3B492A}" srcId="{58480DD0-6919-4530-9958-3964A4522809}" destId="{D7B027CC-0DB5-4D1F-BC68-07FE25CF93AA}" srcOrd="2" destOrd="0" parTransId="{9F28EDCA-C9BB-4789-9688-24405D30BDE0}" sibTransId="{CD0BA46D-7D1E-4F87-B767-71D13E975E20}"/>
    <dgm:cxn modelId="{BFD49BAC-DC05-4138-9831-28B892E64829}" srcId="{67D9EF42-B443-4290-9FCD-7690CE7BE69A}" destId="{58480DD0-6919-4530-9958-3964A4522809}" srcOrd="0" destOrd="0" parTransId="{5B14B3D9-A90D-48B6-878B-E536EAE3EE1B}" sibTransId="{E4354A15-B795-4F63-9476-7A875187F15A}"/>
    <dgm:cxn modelId="{5C6346AF-8FAF-4C40-B8AB-D17FA8C9D478}" type="presOf" srcId="{CD0BA46D-7D1E-4F87-B767-71D13E975E20}" destId="{5126E2BA-793A-42C6-8EC9-EE4A28F49A54}" srcOrd="0" destOrd="0" presId="urn:microsoft.com/office/officeart/2005/8/layout/radial6"/>
    <dgm:cxn modelId="{47F787CE-3F74-4807-BEB6-A334E663C728}" type="presOf" srcId="{577AEB2E-EA2D-4FCA-9D58-8014060677AB}" destId="{94297508-092E-4C8D-B360-FE3FCC936D06}" srcOrd="0" destOrd="0" presId="urn:microsoft.com/office/officeart/2005/8/layout/radial6"/>
    <dgm:cxn modelId="{848A55F2-456E-4510-9567-FD95C430FEA9}" srcId="{58480DD0-6919-4530-9958-3964A4522809}" destId="{507A0B4D-E061-44E9-862E-5D549DADF05E}" srcOrd="0" destOrd="0" parTransId="{A41AD6BC-346C-4FC0-84FC-6292B23E950C}" sibTransId="{8A1D1266-F903-495D-A8A8-FDAAFB2BC2DC}"/>
    <dgm:cxn modelId="{1045DC56-95F8-4757-A11A-AB94DD39CF11}" type="presParOf" srcId="{BBCD1384-0BB2-4649-A098-4A292BFB2B26}" destId="{B02C3446-2F2E-4594-8F1F-16F6F86B5A8A}" srcOrd="0" destOrd="0" presId="urn:microsoft.com/office/officeart/2005/8/layout/radial6"/>
    <dgm:cxn modelId="{BA01B749-BEAE-472E-88EE-D588C2DCCFD4}" type="presParOf" srcId="{BBCD1384-0BB2-4649-A098-4A292BFB2B26}" destId="{85B54FCF-4F98-4D99-BC82-867BF04EDACD}" srcOrd="1" destOrd="0" presId="urn:microsoft.com/office/officeart/2005/8/layout/radial6"/>
    <dgm:cxn modelId="{EA63FC9B-94F4-4513-A7DF-727B88CBBF9D}" type="presParOf" srcId="{BBCD1384-0BB2-4649-A098-4A292BFB2B26}" destId="{B868946F-763C-4593-B485-C25B68095F2C}" srcOrd="2" destOrd="0" presId="urn:microsoft.com/office/officeart/2005/8/layout/radial6"/>
    <dgm:cxn modelId="{F8DDA84E-0B98-4B5A-976A-42795264A4A2}" type="presParOf" srcId="{BBCD1384-0BB2-4649-A098-4A292BFB2B26}" destId="{DC6B0B9B-F2C3-4AA1-892E-2145CC1CF4C0}" srcOrd="3" destOrd="0" presId="urn:microsoft.com/office/officeart/2005/8/layout/radial6"/>
    <dgm:cxn modelId="{B1314DC4-6350-4C3F-BBCA-A131E6930714}" type="presParOf" srcId="{BBCD1384-0BB2-4649-A098-4A292BFB2B26}" destId="{E0649EB9-5A17-48BD-A9CD-695D8C040405}" srcOrd="4" destOrd="0" presId="urn:microsoft.com/office/officeart/2005/8/layout/radial6"/>
    <dgm:cxn modelId="{85C39CD2-5ADD-44E7-ABEA-DBE6C6845A9B}" type="presParOf" srcId="{BBCD1384-0BB2-4649-A098-4A292BFB2B26}" destId="{FD143E12-CD1E-4284-A102-98D2896D01DC}" srcOrd="5" destOrd="0" presId="urn:microsoft.com/office/officeart/2005/8/layout/radial6"/>
    <dgm:cxn modelId="{10C0622A-1058-4263-854F-B69109AFBA5B}" type="presParOf" srcId="{BBCD1384-0BB2-4649-A098-4A292BFB2B26}" destId="{72D5FADA-C49E-4FCE-94A0-1BEB12FF030A}" srcOrd="6" destOrd="0" presId="urn:microsoft.com/office/officeart/2005/8/layout/radial6"/>
    <dgm:cxn modelId="{9C584A66-DF2F-4E6F-9A47-5580FD0E5135}" type="presParOf" srcId="{BBCD1384-0BB2-4649-A098-4A292BFB2B26}" destId="{EF3985CC-016A-400C-8A61-324EE13FDABA}" srcOrd="7" destOrd="0" presId="urn:microsoft.com/office/officeart/2005/8/layout/radial6"/>
    <dgm:cxn modelId="{2574455B-1163-4A22-A04B-DB72B7BCD9F7}" type="presParOf" srcId="{BBCD1384-0BB2-4649-A098-4A292BFB2B26}" destId="{98D926A2-E35C-40E3-8A68-8B12CE87076D}" srcOrd="8" destOrd="0" presId="urn:microsoft.com/office/officeart/2005/8/layout/radial6"/>
    <dgm:cxn modelId="{5478DFF4-FA33-4473-92C7-13FFEBDCD9DB}" type="presParOf" srcId="{BBCD1384-0BB2-4649-A098-4A292BFB2B26}" destId="{5126E2BA-793A-42C6-8EC9-EE4A28F49A54}" srcOrd="9" destOrd="0" presId="urn:microsoft.com/office/officeart/2005/8/layout/radial6"/>
    <dgm:cxn modelId="{7935B8BF-6566-4DD0-81D1-95771DE4F971}" type="presParOf" srcId="{BBCD1384-0BB2-4649-A098-4A292BFB2B26}" destId="{1AA209D2-C4A8-4AAE-88D7-29D099551DF8}" srcOrd="10" destOrd="0" presId="urn:microsoft.com/office/officeart/2005/8/layout/radial6"/>
    <dgm:cxn modelId="{8A0A3DDC-874E-44AC-8A5F-86192D2FB7AE}" type="presParOf" srcId="{BBCD1384-0BB2-4649-A098-4A292BFB2B26}" destId="{63F409C4-40A1-49E4-A401-4BFBBECF1A91}" srcOrd="11" destOrd="0" presId="urn:microsoft.com/office/officeart/2005/8/layout/radial6"/>
    <dgm:cxn modelId="{4187ED1F-CFD1-4DF7-8B29-E7DC315D0B61}" type="presParOf" srcId="{BBCD1384-0BB2-4649-A098-4A292BFB2B26}" destId="{EE4368BC-57E0-419E-BB30-C8418F1A2E7D}" srcOrd="12" destOrd="0" presId="urn:microsoft.com/office/officeart/2005/8/layout/radial6"/>
    <dgm:cxn modelId="{8D39D563-A798-467E-9981-C9DD28D0D019}" type="presParOf" srcId="{BBCD1384-0BB2-4649-A098-4A292BFB2B26}" destId="{2EE7308B-2DD6-4A39-A532-14E427B07D64}" srcOrd="13" destOrd="0" presId="urn:microsoft.com/office/officeart/2005/8/layout/radial6"/>
    <dgm:cxn modelId="{09F1C48D-0A54-4C14-ACB7-DB83C3D12703}" type="presParOf" srcId="{BBCD1384-0BB2-4649-A098-4A292BFB2B26}" destId="{D2E419CB-77DA-440E-839A-5A38C9E98749}" srcOrd="14" destOrd="0" presId="urn:microsoft.com/office/officeart/2005/8/layout/radial6"/>
    <dgm:cxn modelId="{A3F046A9-53FD-442D-9264-83A69BD8FF3E}" type="presParOf" srcId="{BBCD1384-0BB2-4649-A098-4A292BFB2B26}" destId="{94297508-092E-4C8D-B360-FE3FCC936D0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310E48-4DE2-499D-B312-71394DDFBB4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18EDAD-0483-480A-B6BE-4CF7BC0D67BC}">
      <dgm:prSet phldrT="[Text]" custT="1"/>
      <dgm:spPr/>
      <dgm:t>
        <a:bodyPr/>
        <a:lstStyle/>
        <a:p>
          <a:r>
            <a:rPr lang="ru-RU" sz="1800" b="1" dirty="0"/>
            <a:t>Сложность в формировании</a:t>
          </a:r>
          <a:endParaRPr lang="en-US" sz="1800" b="1" dirty="0"/>
        </a:p>
      </dgm:t>
    </dgm:pt>
    <dgm:pt modelId="{A7D808AD-4BB4-40CB-838C-CF5F5F14E213}" type="parTrans" cxnId="{F9ACC11B-D427-4117-8F17-459E42F6083A}">
      <dgm:prSet/>
      <dgm:spPr/>
      <dgm:t>
        <a:bodyPr/>
        <a:lstStyle/>
        <a:p>
          <a:endParaRPr lang="en-US" sz="1800" b="1"/>
        </a:p>
      </dgm:t>
    </dgm:pt>
    <dgm:pt modelId="{552D47E4-43F4-414B-9BE5-7AAC0BB5E60E}" type="sibTrans" cxnId="{F9ACC11B-D427-4117-8F17-459E42F6083A}">
      <dgm:prSet/>
      <dgm:spPr>
        <a:solidFill>
          <a:schemeClr val="accent6"/>
        </a:solidFill>
      </dgm:spPr>
      <dgm:t>
        <a:bodyPr/>
        <a:lstStyle/>
        <a:p>
          <a:endParaRPr lang="en-US" sz="1800" b="1"/>
        </a:p>
      </dgm:t>
    </dgm:pt>
    <dgm:pt modelId="{4BB616D3-806D-4709-B683-C078E91F7E37}">
      <dgm:prSet phldrT="[Text]" custT="1"/>
      <dgm:spPr/>
      <dgm:t>
        <a:bodyPr/>
        <a:lstStyle/>
        <a:p>
          <a:r>
            <a:rPr lang="ru-RU" sz="1800" b="1" dirty="0"/>
            <a:t>Эффективная коммуникация</a:t>
          </a:r>
          <a:endParaRPr lang="en-US" sz="1800" b="1" dirty="0"/>
        </a:p>
      </dgm:t>
    </dgm:pt>
    <dgm:pt modelId="{CCB2A28D-6B41-41A5-B90B-FAC3571FAA00}" type="parTrans" cxnId="{6A7E5063-E343-4562-8D17-A4478B65EC3A}">
      <dgm:prSet/>
      <dgm:spPr/>
      <dgm:t>
        <a:bodyPr/>
        <a:lstStyle/>
        <a:p>
          <a:endParaRPr lang="en-US" sz="1800" b="1"/>
        </a:p>
      </dgm:t>
    </dgm:pt>
    <dgm:pt modelId="{08C65E42-7C03-4065-9574-B94004ABD4D4}" type="sibTrans" cxnId="{6A7E5063-E343-4562-8D17-A4478B65EC3A}">
      <dgm:prSet/>
      <dgm:spPr>
        <a:solidFill>
          <a:schemeClr val="accent6"/>
        </a:solidFill>
      </dgm:spPr>
      <dgm:t>
        <a:bodyPr/>
        <a:lstStyle/>
        <a:p>
          <a:endParaRPr lang="en-US" sz="1800" b="1"/>
        </a:p>
      </dgm:t>
    </dgm:pt>
    <dgm:pt modelId="{51A09D1A-94C1-44BA-BD0A-CA1AA739DCD7}">
      <dgm:prSet phldrT="[Text]" custT="1"/>
      <dgm:spPr/>
      <dgm:t>
        <a:bodyPr/>
        <a:lstStyle/>
        <a:p>
          <a:r>
            <a:rPr lang="ru-RU" sz="1800" b="1" dirty="0"/>
            <a:t>Достижение целей</a:t>
          </a:r>
          <a:endParaRPr lang="en-US" sz="1800" b="1" dirty="0"/>
        </a:p>
      </dgm:t>
    </dgm:pt>
    <dgm:pt modelId="{8A53774D-CC01-440C-B6A6-21DB1E3B0F2F}" type="parTrans" cxnId="{D18B9491-BC39-429A-85A6-8B7B1D76F90B}">
      <dgm:prSet/>
      <dgm:spPr/>
      <dgm:t>
        <a:bodyPr/>
        <a:lstStyle/>
        <a:p>
          <a:endParaRPr lang="en-US" sz="1800" b="1"/>
        </a:p>
      </dgm:t>
    </dgm:pt>
    <dgm:pt modelId="{D8F4BB6D-4E02-4DAA-8591-323D2402790F}" type="sibTrans" cxnId="{D18B9491-BC39-429A-85A6-8B7B1D76F90B}">
      <dgm:prSet/>
      <dgm:spPr>
        <a:solidFill>
          <a:schemeClr val="accent6"/>
        </a:solidFill>
      </dgm:spPr>
      <dgm:t>
        <a:bodyPr/>
        <a:lstStyle/>
        <a:p>
          <a:endParaRPr lang="en-US" sz="1800" b="1"/>
        </a:p>
      </dgm:t>
    </dgm:pt>
    <dgm:pt modelId="{F4E790AA-5AA1-4C89-BE9E-123F104DA44A}">
      <dgm:prSet phldrT="[Text]" custT="1"/>
      <dgm:spPr/>
      <dgm:t>
        <a:bodyPr/>
        <a:lstStyle/>
        <a:p>
          <a:r>
            <a:rPr lang="ru-RU" sz="1800" b="1" dirty="0"/>
            <a:t>Успешное интервью</a:t>
          </a:r>
          <a:endParaRPr lang="en-US" sz="1800" b="1" dirty="0"/>
        </a:p>
      </dgm:t>
    </dgm:pt>
    <dgm:pt modelId="{C74451C4-8A05-4E23-8E6F-09C0BD34086C}" type="parTrans" cxnId="{7584A027-69D7-490B-9BB7-C28ABBD61996}">
      <dgm:prSet/>
      <dgm:spPr/>
      <dgm:t>
        <a:bodyPr/>
        <a:lstStyle/>
        <a:p>
          <a:endParaRPr lang="en-US" sz="1800" b="1"/>
        </a:p>
      </dgm:t>
    </dgm:pt>
    <dgm:pt modelId="{F0531DE6-5D92-4B1A-866A-21AC0394ACAD}" type="sibTrans" cxnId="{7584A027-69D7-490B-9BB7-C28ABBD61996}">
      <dgm:prSet/>
      <dgm:spPr>
        <a:solidFill>
          <a:schemeClr val="accent6"/>
        </a:solidFill>
      </dgm:spPr>
      <dgm:t>
        <a:bodyPr/>
        <a:lstStyle/>
        <a:p>
          <a:endParaRPr lang="en-US" sz="1800" b="1"/>
        </a:p>
      </dgm:t>
    </dgm:pt>
    <dgm:pt modelId="{9ED46197-3664-4D69-9030-8D9DD16111A2}">
      <dgm:prSet phldrT="[Text]" custT="1"/>
      <dgm:spPr/>
      <dgm:t>
        <a:bodyPr/>
        <a:lstStyle/>
        <a:p>
          <a:r>
            <a:rPr lang="ru-RU" sz="1800" b="1" dirty="0"/>
            <a:t>Перевес </a:t>
          </a:r>
          <a:r>
            <a:rPr lang="en-US" sz="1800" b="1" dirty="0"/>
            <a:t>hard </a:t>
          </a:r>
          <a:r>
            <a:rPr lang="ru-RU" sz="1800" b="1" dirty="0"/>
            <a:t>скиллов</a:t>
          </a:r>
          <a:endParaRPr lang="en-US" sz="1800" b="1" dirty="0"/>
        </a:p>
      </dgm:t>
    </dgm:pt>
    <dgm:pt modelId="{20BF43D6-2805-491A-BFEF-54019055C6E3}" type="parTrans" cxnId="{6FFD225C-A58B-4A4D-B3DE-52CC57F73351}">
      <dgm:prSet/>
      <dgm:spPr/>
      <dgm:t>
        <a:bodyPr/>
        <a:lstStyle/>
        <a:p>
          <a:endParaRPr lang="en-US" sz="1800" b="1"/>
        </a:p>
      </dgm:t>
    </dgm:pt>
    <dgm:pt modelId="{A2135C02-B38C-4F52-ABCD-A1C8AA7E3EF5}" type="sibTrans" cxnId="{6FFD225C-A58B-4A4D-B3DE-52CC57F73351}">
      <dgm:prSet/>
      <dgm:spPr>
        <a:solidFill>
          <a:schemeClr val="accent6"/>
        </a:solidFill>
      </dgm:spPr>
      <dgm:t>
        <a:bodyPr/>
        <a:lstStyle/>
        <a:p>
          <a:endParaRPr lang="en-US" sz="1800" b="1"/>
        </a:p>
      </dgm:t>
    </dgm:pt>
    <dgm:pt modelId="{D3A19078-099C-40CE-A179-38CC3A8D3AD9}" type="pres">
      <dgm:prSet presAssocID="{54310E48-4DE2-499D-B312-71394DDFBB41}" presName="cycle" presStyleCnt="0">
        <dgm:presLayoutVars>
          <dgm:dir/>
          <dgm:resizeHandles val="exact"/>
        </dgm:presLayoutVars>
      </dgm:prSet>
      <dgm:spPr/>
    </dgm:pt>
    <dgm:pt modelId="{A82C68A6-4709-4661-919D-E1333ABA5858}" type="pres">
      <dgm:prSet presAssocID="{0C18EDAD-0483-480A-B6BE-4CF7BC0D67BC}" presName="dummy" presStyleCnt="0"/>
      <dgm:spPr/>
    </dgm:pt>
    <dgm:pt modelId="{239FA7C6-0EDD-4DF0-8E15-73ECBBD1AAA1}" type="pres">
      <dgm:prSet presAssocID="{0C18EDAD-0483-480A-B6BE-4CF7BC0D67BC}" presName="node" presStyleLbl="revTx" presStyleIdx="0" presStyleCnt="5" custScaleX="123621" custScaleY="71148">
        <dgm:presLayoutVars>
          <dgm:bulletEnabled val="1"/>
        </dgm:presLayoutVars>
      </dgm:prSet>
      <dgm:spPr/>
    </dgm:pt>
    <dgm:pt modelId="{FA107E48-0B85-45B8-920E-8E6FB2CA7EA7}" type="pres">
      <dgm:prSet presAssocID="{552D47E4-43F4-414B-9BE5-7AAC0BB5E60E}" presName="sibTrans" presStyleLbl="node1" presStyleIdx="0" presStyleCnt="5"/>
      <dgm:spPr/>
    </dgm:pt>
    <dgm:pt modelId="{E24DD94A-726F-47A1-BED1-F7AC353AFAC2}" type="pres">
      <dgm:prSet presAssocID="{4BB616D3-806D-4709-B683-C078E91F7E37}" presName="dummy" presStyleCnt="0"/>
      <dgm:spPr/>
    </dgm:pt>
    <dgm:pt modelId="{F89BE3F0-8E13-45C6-AA35-44615DF271E9}" type="pres">
      <dgm:prSet presAssocID="{4BB616D3-806D-4709-B683-C078E91F7E37}" presName="node" presStyleLbl="revTx" presStyleIdx="1" presStyleCnt="5" custScaleX="129942">
        <dgm:presLayoutVars>
          <dgm:bulletEnabled val="1"/>
        </dgm:presLayoutVars>
      </dgm:prSet>
      <dgm:spPr/>
    </dgm:pt>
    <dgm:pt modelId="{B70E0460-B41C-4E8D-AAEE-50203698C1F1}" type="pres">
      <dgm:prSet presAssocID="{08C65E42-7C03-4065-9574-B94004ABD4D4}" presName="sibTrans" presStyleLbl="node1" presStyleIdx="1" presStyleCnt="5"/>
      <dgm:spPr/>
    </dgm:pt>
    <dgm:pt modelId="{AD3DDDF8-74DB-4F15-9BC5-F1B24A4E9B08}" type="pres">
      <dgm:prSet presAssocID="{51A09D1A-94C1-44BA-BD0A-CA1AA739DCD7}" presName="dummy" presStyleCnt="0"/>
      <dgm:spPr/>
    </dgm:pt>
    <dgm:pt modelId="{DE14AF57-6122-4B83-BBC0-CFC7B6BE5F6D}" type="pres">
      <dgm:prSet presAssocID="{51A09D1A-94C1-44BA-BD0A-CA1AA739DCD7}" presName="node" presStyleLbl="revTx" presStyleIdx="2" presStyleCnt="5">
        <dgm:presLayoutVars>
          <dgm:bulletEnabled val="1"/>
        </dgm:presLayoutVars>
      </dgm:prSet>
      <dgm:spPr/>
    </dgm:pt>
    <dgm:pt modelId="{AA48B965-579E-417B-91D8-51C5A709B09C}" type="pres">
      <dgm:prSet presAssocID="{D8F4BB6D-4E02-4DAA-8591-323D2402790F}" presName="sibTrans" presStyleLbl="node1" presStyleIdx="2" presStyleCnt="5"/>
      <dgm:spPr/>
    </dgm:pt>
    <dgm:pt modelId="{68C7D243-254D-446D-B17F-EC62E8CF17CB}" type="pres">
      <dgm:prSet presAssocID="{F4E790AA-5AA1-4C89-BE9E-123F104DA44A}" presName="dummy" presStyleCnt="0"/>
      <dgm:spPr/>
    </dgm:pt>
    <dgm:pt modelId="{A9D81FA8-8968-450C-8581-2F53AE49AD5A}" type="pres">
      <dgm:prSet presAssocID="{F4E790AA-5AA1-4C89-BE9E-123F104DA44A}" presName="node" presStyleLbl="revTx" presStyleIdx="3" presStyleCnt="5">
        <dgm:presLayoutVars>
          <dgm:bulletEnabled val="1"/>
        </dgm:presLayoutVars>
      </dgm:prSet>
      <dgm:spPr/>
    </dgm:pt>
    <dgm:pt modelId="{FE46A90D-5574-4FD5-B4E0-D5C0287B85B3}" type="pres">
      <dgm:prSet presAssocID="{F0531DE6-5D92-4B1A-866A-21AC0394ACAD}" presName="sibTrans" presStyleLbl="node1" presStyleIdx="3" presStyleCnt="5"/>
      <dgm:spPr/>
    </dgm:pt>
    <dgm:pt modelId="{DA024C58-106B-48E2-A885-C285EC44645A}" type="pres">
      <dgm:prSet presAssocID="{9ED46197-3664-4D69-9030-8D9DD16111A2}" presName="dummy" presStyleCnt="0"/>
      <dgm:spPr/>
    </dgm:pt>
    <dgm:pt modelId="{712FF7EA-F537-46CA-A5A2-05B282E49BB3}" type="pres">
      <dgm:prSet presAssocID="{9ED46197-3664-4D69-9030-8D9DD16111A2}" presName="node" presStyleLbl="revTx" presStyleIdx="4" presStyleCnt="5" custScaleX="135522">
        <dgm:presLayoutVars>
          <dgm:bulletEnabled val="1"/>
        </dgm:presLayoutVars>
      </dgm:prSet>
      <dgm:spPr/>
    </dgm:pt>
    <dgm:pt modelId="{8DAC746C-FC4D-4B03-80A3-050167B988D3}" type="pres">
      <dgm:prSet presAssocID="{A2135C02-B38C-4F52-ABCD-A1C8AA7E3EF5}" presName="sibTrans" presStyleLbl="node1" presStyleIdx="4" presStyleCnt="5"/>
      <dgm:spPr/>
    </dgm:pt>
  </dgm:ptLst>
  <dgm:cxnLst>
    <dgm:cxn modelId="{A8A07B04-C4CB-4EE0-A09D-D7A55CD4290F}" type="presOf" srcId="{4BB616D3-806D-4709-B683-C078E91F7E37}" destId="{F89BE3F0-8E13-45C6-AA35-44615DF271E9}" srcOrd="0" destOrd="0" presId="urn:microsoft.com/office/officeart/2005/8/layout/cycle1"/>
    <dgm:cxn modelId="{F9ACC11B-D427-4117-8F17-459E42F6083A}" srcId="{54310E48-4DE2-499D-B312-71394DDFBB41}" destId="{0C18EDAD-0483-480A-B6BE-4CF7BC0D67BC}" srcOrd="0" destOrd="0" parTransId="{A7D808AD-4BB4-40CB-838C-CF5F5F14E213}" sibTransId="{552D47E4-43F4-414B-9BE5-7AAC0BB5E60E}"/>
    <dgm:cxn modelId="{7584A027-69D7-490B-9BB7-C28ABBD61996}" srcId="{54310E48-4DE2-499D-B312-71394DDFBB41}" destId="{F4E790AA-5AA1-4C89-BE9E-123F104DA44A}" srcOrd="3" destOrd="0" parTransId="{C74451C4-8A05-4E23-8E6F-09C0BD34086C}" sibTransId="{F0531DE6-5D92-4B1A-866A-21AC0394ACAD}"/>
    <dgm:cxn modelId="{6FFD225C-A58B-4A4D-B3DE-52CC57F73351}" srcId="{54310E48-4DE2-499D-B312-71394DDFBB41}" destId="{9ED46197-3664-4D69-9030-8D9DD16111A2}" srcOrd="4" destOrd="0" parTransId="{20BF43D6-2805-491A-BFEF-54019055C6E3}" sibTransId="{A2135C02-B38C-4F52-ABCD-A1C8AA7E3EF5}"/>
    <dgm:cxn modelId="{6A7E5063-E343-4562-8D17-A4478B65EC3A}" srcId="{54310E48-4DE2-499D-B312-71394DDFBB41}" destId="{4BB616D3-806D-4709-B683-C078E91F7E37}" srcOrd="1" destOrd="0" parTransId="{CCB2A28D-6B41-41A5-B90B-FAC3571FAA00}" sibTransId="{08C65E42-7C03-4065-9574-B94004ABD4D4}"/>
    <dgm:cxn modelId="{46D0326E-021E-459B-9F91-8BE583CB2C31}" type="presOf" srcId="{552D47E4-43F4-414B-9BE5-7AAC0BB5E60E}" destId="{FA107E48-0B85-45B8-920E-8E6FB2CA7EA7}" srcOrd="0" destOrd="0" presId="urn:microsoft.com/office/officeart/2005/8/layout/cycle1"/>
    <dgm:cxn modelId="{2F50D258-C6E7-4107-9137-FF3E199E8855}" type="presOf" srcId="{F4E790AA-5AA1-4C89-BE9E-123F104DA44A}" destId="{A9D81FA8-8968-450C-8581-2F53AE49AD5A}" srcOrd="0" destOrd="0" presId="urn:microsoft.com/office/officeart/2005/8/layout/cycle1"/>
    <dgm:cxn modelId="{A20E837B-AB73-4DFF-ADE5-562AB5D1A43B}" type="presOf" srcId="{9ED46197-3664-4D69-9030-8D9DD16111A2}" destId="{712FF7EA-F537-46CA-A5A2-05B282E49BB3}" srcOrd="0" destOrd="0" presId="urn:microsoft.com/office/officeart/2005/8/layout/cycle1"/>
    <dgm:cxn modelId="{5EDC068D-8697-49B8-BF45-D90600C27D70}" type="presOf" srcId="{A2135C02-B38C-4F52-ABCD-A1C8AA7E3EF5}" destId="{8DAC746C-FC4D-4B03-80A3-050167B988D3}" srcOrd="0" destOrd="0" presId="urn:microsoft.com/office/officeart/2005/8/layout/cycle1"/>
    <dgm:cxn modelId="{D18B9491-BC39-429A-85A6-8B7B1D76F90B}" srcId="{54310E48-4DE2-499D-B312-71394DDFBB41}" destId="{51A09D1A-94C1-44BA-BD0A-CA1AA739DCD7}" srcOrd="2" destOrd="0" parTransId="{8A53774D-CC01-440C-B6A6-21DB1E3B0F2F}" sibTransId="{D8F4BB6D-4E02-4DAA-8591-323D2402790F}"/>
    <dgm:cxn modelId="{A303029F-C865-4CBA-BA13-F167B85E41FD}" type="presOf" srcId="{54310E48-4DE2-499D-B312-71394DDFBB41}" destId="{D3A19078-099C-40CE-A179-38CC3A8D3AD9}" srcOrd="0" destOrd="0" presId="urn:microsoft.com/office/officeart/2005/8/layout/cycle1"/>
    <dgm:cxn modelId="{B7E390A5-4072-41D8-A463-79AC0E45972D}" type="presOf" srcId="{08C65E42-7C03-4065-9574-B94004ABD4D4}" destId="{B70E0460-B41C-4E8D-AAEE-50203698C1F1}" srcOrd="0" destOrd="0" presId="urn:microsoft.com/office/officeart/2005/8/layout/cycle1"/>
    <dgm:cxn modelId="{453934AC-E17D-45EF-AE71-978E040B7910}" type="presOf" srcId="{0C18EDAD-0483-480A-B6BE-4CF7BC0D67BC}" destId="{239FA7C6-0EDD-4DF0-8E15-73ECBBD1AAA1}" srcOrd="0" destOrd="0" presId="urn:microsoft.com/office/officeart/2005/8/layout/cycle1"/>
    <dgm:cxn modelId="{E10A20DE-B4D5-43CA-827D-5CBBE20DC68B}" type="presOf" srcId="{F0531DE6-5D92-4B1A-866A-21AC0394ACAD}" destId="{FE46A90D-5574-4FD5-B4E0-D5C0287B85B3}" srcOrd="0" destOrd="0" presId="urn:microsoft.com/office/officeart/2005/8/layout/cycle1"/>
    <dgm:cxn modelId="{98D65DDF-1FF1-4A7A-BBE0-8399AF0A1E79}" type="presOf" srcId="{D8F4BB6D-4E02-4DAA-8591-323D2402790F}" destId="{AA48B965-579E-417B-91D8-51C5A709B09C}" srcOrd="0" destOrd="0" presId="urn:microsoft.com/office/officeart/2005/8/layout/cycle1"/>
    <dgm:cxn modelId="{EC4BE2E9-2C62-4437-8B9B-7A37DCF88DA6}" type="presOf" srcId="{51A09D1A-94C1-44BA-BD0A-CA1AA739DCD7}" destId="{DE14AF57-6122-4B83-BBC0-CFC7B6BE5F6D}" srcOrd="0" destOrd="0" presId="urn:microsoft.com/office/officeart/2005/8/layout/cycle1"/>
    <dgm:cxn modelId="{4ED6244E-CA55-41CF-B2A2-23D5598B4380}" type="presParOf" srcId="{D3A19078-099C-40CE-A179-38CC3A8D3AD9}" destId="{A82C68A6-4709-4661-919D-E1333ABA5858}" srcOrd="0" destOrd="0" presId="urn:microsoft.com/office/officeart/2005/8/layout/cycle1"/>
    <dgm:cxn modelId="{06D4D0B5-C898-405A-ACEB-C33B2A7777AB}" type="presParOf" srcId="{D3A19078-099C-40CE-A179-38CC3A8D3AD9}" destId="{239FA7C6-0EDD-4DF0-8E15-73ECBBD1AAA1}" srcOrd="1" destOrd="0" presId="urn:microsoft.com/office/officeart/2005/8/layout/cycle1"/>
    <dgm:cxn modelId="{CD020281-40C2-4E31-B039-D6E1637A7D7E}" type="presParOf" srcId="{D3A19078-099C-40CE-A179-38CC3A8D3AD9}" destId="{FA107E48-0B85-45B8-920E-8E6FB2CA7EA7}" srcOrd="2" destOrd="0" presId="urn:microsoft.com/office/officeart/2005/8/layout/cycle1"/>
    <dgm:cxn modelId="{07425F4F-FF16-47D5-84C0-43FE95630767}" type="presParOf" srcId="{D3A19078-099C-40CE-A179-38CC3A8D3AD9}" destId="{E24DD94A-726F-47A1-BED1-F7AC353AFAC2}" srcOrd="3" destOrd="0" presId="urn:microsoft.com/office/officeart/2005/8/layout/cycle1"/>
    <dgm:cxn modelId="{3223AE8F-3DED-4310-B822-4697992D9AE7}" type="presParOf" srcId="{D3A19078-099C-40CE-A179-38CC3A8D3AD9}" destId="{F89BE3F0-8E13-45C6-AA35-44615DF271E9}" srcOrd="4" destOrd="0" presId="urn:microsoft.com/office/officeart/2005/8/layout/cycle1"/>
    <dgm:cxn modelId="{0411D13F-4199-41D0-8AB4-99D527D8E4BC}" type="presParOf" srcId="{D3A19078-099C-40CE-A179-38CC3A8D3AD9}" destId="{B70E0460-B41C-4E8D-AAEE-50203698C1F1}" srcOrd="5" destOrd="0" presId="urn:microsoft.com/office/officeart/2005/8/layout/cycle1"/>
    <dgm:cxn modelId="{F4CCC13F-D988-4C8B-8A3D-DFDB053DBFCA}" type="presParOf" srcId="{D3A19078-099C-40CE-A179-38CC3A8D3AD9}" destId="{AD3DDDF8-74DB-4F15-9BC5-F1B24A4E9B08}" srcOrd="6" destOrd="0" presId="urn:microsoft.com/office/officeart/2005/8/layout/cycle1"/>
    <dgm:cxn modelId="{5D9340ED-FBFD-4A61-9CB2-B7BA7B162D6C}" type="presParOf" srcId="{D3A19078-099C-40CE-A179-38CC3A8D3AD9}" destId="{DE14AF57-6122-4B83-BBC0-CFC7B6BE5F6D}" srcOrd="7" destOrd="0" presId="urn:microsoft.com/office/officeart/2005/8/layout/cycle1"/>
    <dgm:cxn modelId="{2ED95869-699B-4129-B3D5-5AA79434B89C}" type="presParOf" srcId="{D3A19078-099C-40CE-A179-38CC3A8D3AD9}" destId="{AA48B965-579E-417B-91D8-51C5A709B09C}" srcOrd="8" destOrd="0" presId="urn:microsoft.com/office/officeart/2005/8/layout/cycle1"/>
    <dgm:cxn modelId="{709F2970-0326-44E6-9DA9-9D0646AEE6C2}" type="presParOf" srcId="{D3A19078-099C-40CE-A179-38CC3A8D3AD9}" destId="{68C7D243-254D-446D-B17F-EC62E8CF17CB}" srcOrd="9" destOrd="0" presId="urn:microsoft.com/office/officeart/2005/8/layout/cycle1"/>
    <dgm:cxn modelId="{7C2B0A09-3AFE-4958-A448-8E8B67032C90}" type="presParOf" srcId="{D3A19078-099C-40CE-A179-38CC3A8D3AD9}" destId="{A9D81FA8-8968-450C-8581-2F53AE49AD5A}" srcOrd="10" destOrd="0" presId="urn:microsoft.com/office/officeart/2005/8/layout/cycle1"/>
    <dgm:cxn modelId="{3AA858E2-F48B-4D01-9CE2-01527B090AFE}" type="presParOf" srcId="{D3A19078-099C-40CE-A179-38CC3A8D3AD9}" destId="{FE46A90D-5574-4FD5-B4E0-D5C0287B85B3}" srcOrd="11" destOrd="0" presId="urn:microsoft.com/office/officeart/2005/8/layout/cycle1"/>
    <dgm:cxn modelId="{944E25D1-5CC8-42E5-9C75-92FD2683EF2E}" type="presParOf" srcId="{D3A19078-099C-40CE-A179-38CC3A8D3AD9}" destId="{DA024C58-106B-48E2-A885-C285EC44645A}" srcOrd="12" destOrd="0" presId="urn:microsoft.com/office/officeart/2005/8/layout/cycle1"/>
    <dgm:cxn modelId="{AA09A3E8-49DD-4F0F-B0ED-DC31FEF890EC}" type="presParOf" srcId="{D3A19078-099C-40CE-A179-38CC3A8D3AD9}" destId="{712FF7EA-F537-46CA-A5A2-05B282E49BB3}" srcOrd="13" destOrd="0" presId="urn:microsoft.com/office/officeart/2005/8/layout/cycle1"/>
    <dgm:cxn modelId="{ADC028E9-BAEC-44F5-B675-7C271149B8EA}" type="presParOf" srcId="{D3A19078-099C-40CE-A179-38CC3A8D3AD9}" destId="{8DAC746C-FC4D-4B03-80A3-050167B988D3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7508-092E-4C8D-B360-FE3FCC936D06}">
      <dsp:nvSpPr>
        <dsp:cNvPr id="0" name=""/>
        <dsp:cNvSpPr/>
      </dsp:nvSpPr>
      <dsp:spPr>
        <a:xfrm>
          <a:off x="1384152" y="809972"/>
          <a:ext cx="5405877" cy="5405877"/>
        </a:xfrm>
        <a:prstGeom prst="blockArc">
          <a:avLst>
            <a:gd name="adj1" fmla="val 11880000"/>
            <a:gd name="adj2" fmla="val 16200000"/>
            <a:gd name="adj3" fmla="val 4644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368BC-57E0-419E-BB30-C8418F1A2E7D}">
      <dsp:nvSpPr>
        <dsp:cNvPr id="0" name=""/>
        <dsp:cNvSpPr/>
      </dsp:nvSpPr>
      <dsp:spPr>
        <a:xfrm>
          <a:off x="1384152" y="809972"/>
          <a:ext cx="5405877" cy="5405877"/>
        </a:xfrm>
        <a:prstGeom prst="blockArc">
          <a:avLst>
            <a:gd name="adj1" fmla="val 7560000"/>
            <a:gd name="adj2" fmla="val 11880000"/>
            <a:gd name="adj3" fmla="val 4644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6E2BA-793A-42C6-8EC9-EE4A28F49A54}">
      <dsp:nvSpPr>
        <dsp:cNvPr id="0" name=""/>
        <dsp:cNvSpPr/>
      </dsp:nvSpPr>
      <dsp:spPr>
        <a:xfrm>
          <a:off x="1384152" y="809972"/>
          <a:ext cx="5405877" cy="5405877"/>
        </a:xfrm>
        <a:prstGeom prst="blockArc">
          <a:avLst>
            <a:gd name="adj1" fmla="val 3240000"/>
            <a:gd name="adj2" fmla="val 7560000"/>
            <a:gd name="adj3" fmla="val 4644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5FADA-C49E-4FCE-94A0-1BEB12FF030A}">
      <dsp:nvSpPr>
        <dsp:cNvPr id="0" name=""/>
        <dsp:cNvSpPr/>
      </dsp:nvSpPr>
      <dsp:spPr>
        <a:xfrm>
          <a:off x="1384152" y="809972"/>
          <a:ext cx="5405877" cy="5405877"/>
        </a:xfrm>
        <a:prstGeom prst="blockArc">
          <a:avLst>
            <a:gd name="adj1" fmla="val 20520000"/>
            <a:gd name="adj2" fmla="val 3240000"/>
            <a:gd name="adj3" fmla="val 4644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B0B9B-F2C3-4AA1-892E-2145CC1CF4C0}">
      <dsp:nvSpPr>
        <dsp:cNvPr id="0" name=""/>
        <dsp:cNvSpPr/>
      </dsp:nvSpPr>
      <dsp:spPr>
        <a:xfrm>
          <a:off x="1384152" y="809972"/>
          <a:ext cx="5405877" cy="5405877"/>
        </a:xfrm>
        <a:prstGeom prst="blockArc">
          <a:avLst>
            <a:gd name="adj1" fmla="val 16200000"/>
            <a:gd name="adj2" fmla="val 20520000"/>
            <a:gd name="adj3" fmla="val 4644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C3446-2F2E-4594-8F1F-16F6F86B5A8A}">
      <dsp:nvSpPr>
        <dsp:cNvPr id="0" name=""/>
        <dsp:cNvSpPr/>
      </dsp:nvSpPr>
      <dsp:spPr>
        <a:xfrm>
          <a:off x="2841805" y="2267626"/>
          <a:ext cx="2490571" cy="2490571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Успешное интервью</a:t>
          </a:r>
          <a:endParaRPr lang="en-US" sz="3100" kern="1200" dirty="0"/>
        </a:p>
      </dsp:txBody>
      <dsp:txXfrm>
        <a:off x="3206541" y="2632362"/>
        <a:ext cx="1761099" cy="1761099"/>
      </dsp:txXfrm>
    </dsp:sp>
    <dsp:sp modelId="{85B54FCF-4F98-4D99-BC82-867BF04EDACD}">
      <dsp:nvSpPr>
        <dsp:cNvPr id="0" name=""/>
        <dsp:cNvSpPr/>
      </dsp:nvSpPr>
      <dsp:spPr>
        <a:xfrm>
          <a:off x="3215391" y="1035"/>
          <a:ext cx="1743399" cy="1743399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3470706" y="256350"/>
        <a:ext cx="1232769" cy="1232769"/>
      </dsp:txXfrm>
    </dsp:sp>
    <dsp:sp modelId="{E0649EB9-5A17-48BD-A9CD-695D8C040405}">
      <dsp:nvSpPr>
        <dsp:cNvPr id="0" name=""/>
        <dsp:cNvSpPr/>
      </dsp:nvSpPr>
      <dsp:spPr>
        <a:xfrm>
          <a:off x="5726348" y="1825352"/>
          <a:ext cx="1743399" cy="1743399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81663" y="2080667"/>
        <a:ext cx="1232769" cy="1232769"/>
      </dsp:txXfrm>
    </dsp:sp>
    <dsp:sp modelId="{EF3985CC-016A-400C-8A61-324EE13FDABA}">
      <dsp:nvSpPr>
        <dsp:cNvPr id="0" name=""/>
        <dsp:cNvSpPr/>
      </dsp:nvSpPr>
      <dsp:spPr>
        <a:xfrm>
          <a:off x="4767247" y="4777159"/>
          <a:ext cx="1743399" cy="1743399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022562" y="5032474"/>
        <a:ext cx="1232769" cy="1232769"/>
      </dsp:txXfrm>
    </dsp:sp>
    <dsp:sp modelId="{1AA209D2-C4A8-4AAE-88D7-29D099551DF8}">
      <dsp:nvSpPr>
        <dsp:cNvPr id="0" name=""/>
        <dsp:cNvSpPr/>
      </dsp:nvSpPr>
      <dsp:spPr>
        <a:xfrm>
          <a:off x="1663534" y="4777159"/>
          <a:ext cx="1743399" cy="174339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918849" y="5032474"/>
        <a:ext cx="1232769" cy="1232769"/>
      </dsp:txXfrm>
    </dsp:sp>
    <dsp:sp modelId="{2EE7308B-2DD6-4A39-A532-14E427B07D64}">
      <dsp:nvSpPr>
        <dsp:cNvPr id="0" name=""/>
        <dsp:cNvSpPr/>
      </dsp:nvSpPr>
      <dsp:spPr>
        <a:xfrm>
          <a:off x="704434" y="1825352"/>
          <a:ext cx="1743399" cy="1743399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959749" y="2080667"/>
        <a:ext cx="1232769" cy="1232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FA7C6-0EDD-4DF0-8E15-73ECBBD1AAA1}">
      <dsp:nvSpPr>
        <dsp:cNvPr id="0" name=""/>
        <dsp:cNvSpPr/>
      </dsp:nvSpPr>
      <dsp:spPr>
        <a:xfrm>
          <a:off x="4720402" y="232836"/>
          <a:ext cx="1657527" cy="95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Сложность в формировании</a:t>
          </a:r>
          <a:endParaRPr lang="en-US" sz="1800" b="1" kern="1200" dirty="0"/>
        </a:p>
      </dsp:txBody>
      <dsp:txXfrm>
        <a:off x="4720402" y="232836"/>
        <a:ext cx="1657527" cy="953962"/>
      </dsp:txXfrm>
    </dsp:sp>
    <dsp:sp modelId="{FA107E48-0B85-45B8-920E-8E6FB2CA7EA7}">
      <dsp:nvSpPr>
        <dsp:cNvPr id="0" name=""/>
        <dsp:cNvSpPr/>
      </dsp:nvSpPr>
      <dsp:spPr>
        <a:xfrm>
          <a:off x="1723214" y="444"/>
          <a:ext cx="5028942" cy="5028942"/>
        </a:xfrm>
        <a:prstGeom prst="circularArrow">
          <a:avLst>
            <a:gd name="adj1" fmla="val 5199"/>
            <a:gd name="adj2" fmla="val 335835"/>
            <a:gd name="adj3" fmla="val 21293562"/>
            <a:gd name="adj4" fmla="val 19408209"/>
            <a:gd name="adj5" fmla="val 6066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BE3F0-8E13-45C6-AA35-44615DF271E9}">
      <dsp:nvSpPr>
        <dsp:cNvPr id="0" name=""/>
        <dsp:cNvSpPr/>
      </dsp:nvSpPr>
      <dsp:spPr>
        <a:xfrm>
          <a:off x="5488565" y="2533994"/>
          <a:ext cx="1742280" cy="134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Эффективная коммуникация</a:t>
          </a:r>
          <a:endParaRPr lang="en-US" sz="1800" b="1" kern="1200" dirty="0"/>
        </a:p>
      </dsp:txBody>
      <dsp:txXfrm>
        <a:off x="5488565" y="2533994"/>
        <a:ext cx="1742280" cy="1340814"/>
      </dsp:txXfrm>
    </dsp:sp>
    <dsp:sp modelId="{B70E0460-B41C-4E8D-AAEE-50203698C1F1}">
      <dsp:nvSpPr>
        <dsp:cNvPr id="0" name=""/>
        <dsp:cNvSpPr/>
      </dsp:nvSpPr>
      <dsp:spPr>
        <a:xfrm>
          <a:off x="1723214" y="444"/>
          <a:ext cx="5028942" cy="5028942"/>
        </a:xfrm>
        <a:prstGeom prst="circularArrow">
          <a:avLst>
            <a:gd name="adj1" fmla="val 5199"/>
            <a:gd name="adj2" fmla="val 335835"/>
            <a:gd name="adj3" fmla="val 4015030"/>
            <a:gd name="adj4" fmla="val 2253128"/>
            <a:gd name="adj5" fmla="val 6066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4AF57-6122-4B83-BBC0-CFC7B6BE5F6D}">
      <dsp:nvSpPr>
        <dsp:cNvPr id="0" name=""/>
        <dsp:cNvSpPr/>
      </dsp:nvSpPr>
      <dsp:spPr>
        <a:xfrm>
          <a:off x="3567278" y="4075732"/>
          <a:ext cx="1340814" cy="134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Достижение целей</a:t>
          </a:r>
          <a:endParaRPr lang="en-US" sz="1800" b="1" kern="1200" dirty="0"/>
        </a:p>
      </dsp:txBody>
      <dsp:txXfrm>
        <a:off x="3567278" y="4075732"/>
        <a:ext cx="1340814" cy="1340814"/>
      </dsp:txXfrm>
    </dsp:sp>
    <dsp:sp modelId="{AA48B965-579E-417B-91D8-51C5A709B09C}">
      <dsp:nvSpPr>
        <dsp:cNvPr id="0" name=""/>
        <dsp:cNvSpPr/>
      </dsp:nvSpPr>
      <dsp:spPr>
        <a:xfrm>
          <a:off x="1723214" y="444"/>
          <a:ext cx="5028942" cy="5028942"/>
        </a:xfrm>
        <a:prstGeom prst="circularArrow">
          <a:avLst>
            <a:gd name="adj1" fmla="val 5199"/>
            <a:gd name="adj2" fmla="val 335835"/>
            <a:gd name="adj3" fmla="val 8211038"/>
            <a:gd name="adj4" fmla="val 6449136"/>
            <a:gd name="adj5" fmla="val 6066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81FA8-8968-450C-8581-2F53AE49AD5A}">
      <dsp:nvSpPr>
        <dsp:cNvPr id="0" name=""/>
        <dsp:cNvSpPr/>
      </dsp:nvSpPr>
      <dsp:spPr>
        <a:xfrm>
          <a:off x="1445258" y="2533994"/>
          <a:ext cx="1340814" cy="134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Успешное интервью</a:t>
          </a:r>
          <a:endParaRPr lang="en-US" sz="1800" b="1" kern="1200" dirty="0"/>
        </a:p>
      </dsp:txBody>
      <dsp:txXfrm>
        <a:off x="1445258" y="2533994"/>
        <a:ext cx="1340814" cy="1340814"/>
      </dsp:txXfrm>
    </dsp:sp>
    <dsp:sp modelId="{FE46A90D-5574-4FD5-B4E0-D5C0287B85B3}">
      <dsp:nvSpPr>
        <dsp:cNvPr id="0" name=""/>
        <dsp:cNvSpPr/>
      </dsp:nvSpPr>
      <dsp:spPr>
        <a:xfrm>
          <a:off x="1723214" y="444"/>
          <a:ext cx="5028942" cy="5028942"/>
        </a:xfrm>
        <a:prstGeom prst="circularArrow">
          <a:avLst>
            <a:gd name="adj1" fmla="val 5199"/>
            <a:gd name="adj2" fmla="val 335835"/>
            <a:gd name="adj3" fmla="val 12298207"/>
            <a:gd name="adj4" fmla="val 10770604"/>
            <a:gd name="adj5" fmla="val 6066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FF7EA-F537-46CA-A5A2-05B282E49BB3}">
      <dsp:nvSpPr>
        <dsp:cNvPr id="0" name=""/>
        <dsp:cNvSpPr/>
      </dsp:nvSpPr>
      <dsp:spPr>
        <a:xfrm>
          <a:off x="2017656" y="39410"/>
          <a:ext cx="1817098" cy="134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Перевес </a:t>
          </a:r>
          <a:r>
            <a:rPr lang="en-US" sz="1800" b="1" kern="1200" dirty="0"/>
            <a:t>hard </a:t>
          </a:r>
          <a:r>
            <a:rPr lang="ru-RU" sz="1800" b="1" kern="1200" dirty="0"/>
            <a:t>скиллов</a:t>
          </a:r>
          <a:endParaRPr lang="en-US" sz="1800" b="1" kern="1200" dirty="0"/>
        </a:p>
      </dsp:txBody>
      <dsp:txXfrm>
        <a:off x="2017656" y="39410"/>
        <a:ext cx="1817098" cy="1340814"/>
      </dsp:txXfrm>
    </dsp:sp>
    <dsp:sp modelId="{8DAC746C-FC4D-4B03-80A3-050167B988D3}">
      <dsp:nvSpPr>
        <dsp:cNvPr id="0" name=""/>
        <dsp:cNvSpPr/>
      </dsp:nvSpPr>
      <dsp:spPr>
        <a:xfrm>
          <a:off x="1723214" y="444"/>
          <a:ext cx="5028942" cy="5028942"/>
        </a:xfrm>
        <a:prstGeom prst="circularArrow">
          <a:avLst>
            <a:gd name="adj1" fmla="val 5199"/>
            <a:gd name="adj2" fmla="val 335835"/>
            <a:gd name="adj3" fmla="val 16613836"/>
            <a:gd name="adj4" fmla="val 15575760"/>
            <a:gd name="adj5" fmla="val 6066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2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59455-4133-6D9F-62E4-D03760F975B3}"/>
              </a:ext>
            </a:extLst>
          </p:cNvPr>
          <p:cNvSpPr/>
          <p:nvPr userDrawn="1"/>
        </p:nvSpPr>
        <p:spPr bwMode="auto">
          <a:xfrm>
            <a:off x="10476411" y="6305006"/>
            <a:ext cx="1010195" cy="365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72885F-D4CC-0231-C4E9-43218962540E}"/>
              </a:ext>
            </a:extLst>
          </p:cNvPr>
          <p:cNvSpPr/>
          <p:nvPr userDrawn="1"/>
        </p:nvSpPr>
        <p:spPr bwMode="auto">
          <a:xfrm>
            <a:off x="10476411" y="6305006"/>
            <a:ext cx="1010195" cy="365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svg"/><Relationship Id="rId7" Type="http://schemas.openxmlformats.org/officeDocument/2006/relationships/image" Target="../media/image2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0.svg"/><Relationship Id="rId7" Type="http://schemas.openxmlformats.org/officeDocument/2006/relationships/image" Target="../media/image8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6593E5-AE78-6A38-56B0-F69418A1D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775" y="4663440"/>
            <a:ext cx="6489700" cy="369332"/>
          </a:xfrm>
        </p:spPr>
        <p:txBody>
          <a:bodyPr/>
          <a:lstStyle/>
          <a:p>
            <a:pPr algn="l"/>
            <a:r>
              <a:rPr lang="ru-RU" sz="2400" dirty="0">
                <a:solidFill>
                  <a:schemeClr val="bg1"/>
                </a:solidFill>
              </a:rPr>
              <a:t>Александр Жарков, </a:t>
            </a:r>
            <a:r>
              <a:rPr lang="en-US" sz="2400" dirty="0">
                <a:solidFill>
                  <a:schemeClr val="bg1"/>
                </a:solidFill>
              </a:rPr>
              <a:t>Senior Software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33BE01-1B7C-4C71-B760-693AEFC35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2022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EFF914-DAE2-F896-E9BE-EC508EFC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629835" cy="1846659"/>
          </a:xfrm>
        </p:spPr>
        <p:txBody>
          <a:bodyPr/>
          <a:lstStyle/>
          <a:p>
            <a:r>
              <a:rPr lang="ru-RU" sz="6000" dirty="0"/>
              <a:t>Как закрепиться в </a:t>
            </a:r>
            <a:r>
              <a:rPr lang="en-US" sz="6000" dirty="0"/>
              <a:t>IT</a:t>
            </a:r>
            <a:r>
              <a:rPr lang="ru-RU" sz="60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10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Hard </a:t>
            </a:r>
            <a:r>
              <a:rPr lang="ru-RU" sz="2800" dirty="0"/>
              <a:t>скиллы</a:t>
            </a: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9ADFA-F32A-50F8-4334-F2F8D691A2EE}"/>
              </a:ext>
            </a:extLst>
          </p:cNvPr>
          <p:cNvGrpSpPr/>
          <p:nvPr/>
        </p:nvGrpSpPr>
        <p:grpSpPr>
          <a:xfrm>
            <a:off x="570956" y="1220961"/>
            <a:ext cx="2817516" cy="2105181"/>
            <a:chOff x="570956" y="1220961"/>
            <a:chExt cx="2817516" cy="2105181"/>
          </a:xfrm>
        </p:grpSpPr>
        <p:sp>
          <p:nvSpPr>
            <p:cNvPr id="2" name="Text 1">
              <a:extLst>
                <a:ext uri="{FF2B5EF4-FFF2-40B4-BE49-F238E27FC236}">
                  <a16:creationId xmlns:a16="http://schemas.microsoft.com/office/drawing/2014/main" id="{E5827BA1-8EEA-0184-5123-4B9B9230E5BF}"/>
                </a:ext>
              </a:extLst>
            </p:cNvPr>
            <p:cNvSpPr/>
            <p:nvPr/>
          </p:nvSpPr>
          <p:spPr>
            <a:xfrm>
              <a:off x="570956" y="2868942"/>
              <a:ext cx="2817516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ЯП, выбранный фреймворк и его экосистема</a:t>
              </a:r>
              <a:endParaRPr lang="en-US" dirty="0"/>
            </a:p>
          </p:txBody>
        </p:sp>
        <p:sp>
          <p:nvSpPr>
            <p:cNvPr id="7" name="Овал 20">
              <a:extLst>
                <a:ext uri="{FF2B5EF4-FFF2-40B4-BE49-F238E27FC236}">
                  <a16:creationId xmlns:a16="http://schemas.microsoft.com/office/drawing/2014/main" id="{4441130C-681A-1A2F-A69C-318F7014FF2A}"/>
                </a:ext>
              </a:extLst>
            </p:cNvPr>
            <p:cNvSpPr/>
            <p:nvPr/>
          </p:nvSpPr>
          <p:spPr>
            <a:xfrm>
              <a:off x="1179252" y="1220961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6" name="Graphic 5" descr="Web design with solid fill">
              <a:extLst>
                <a:ext uri="{FF2B5EF4-FFF2-40B4-BE49-F238E27FC236}">
                  <a16:creationId xmlns:a16="http://schemas.microsoft.com/office/drawing/2014/main" id="{AC9BBEF4-7AC9-C023-D66E-3A2BECFB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1074" y="1449561"/>
              <a:ext cx="1097280" cy="109728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5CC216-D0E4-EC91-1702-19D35A25C510}"/>
              </a:ext>
            </a:extLst>
          </p:cNvPr>
          <p:cNvGrpSpPr/>
          <p:nvPr/>
        </p:nvGrpSpPr>
        <p:grpSpPr>
          <a:xfrm>
            <a:off x="9683821" y="1220961"/>
            <a:ext cx="1554480" cy="1876581"/>
            <a:chOff x="9683821" y="1220961"/>
            <a:chExt cx="1554480" cy="1876581"/>
          </a:xfrm>
        </p:grpSpPr>
        <p:sp>
          <p:nvSpPr>
            <p:cNvPr id="29" name="Овал 20">
              <a:extLst>
                <a:ext uri="{FF2B5EF4-FFF2-40B4-BE49-F238E27FC236}">
                  <a16:creationId xmlns:a16="http://schemas.microsoft.com/office/drawing/2014/main" id="{49F3DC67-3DF1-709B-C54B-9A5973415B1E}"/>
                </a:ext>
              </a:extLst>
            </p:cNvPr>
            <p:cNvSpPr/>
            <p:nvPr/>
          </p:nvSpPr>
          <p:spPr>
            <a:xfrm>
              <a:off x="9683821" y="1220961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7A75DC9A-A99C-07E1-3775-1C126769F3BB}"/>
                </a:ext>
              </a:extLst>
            </p:cNvPr>
            <p:cNvSpPr/>
            <p:nvPr/>
          </p:nvSpPr>
          <p:spPr>
            <a:xfrm>
              <a:off x="9790882" y="2790546"/>
              <a:ext cx="1270131" cy="3069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3120"/>
                </a:lnSpc>
              </a:pPr>
              <a:r>
                <a:rPr lang="ru-RU" b="1" dirty="0"/>
                <a:t>Чистый код</a:t>
              </a:r>
              <a:endParaRPr lang="en-US" b="1" dirty="0"/>
            </a:p>
          </p:txBody>
        </p:sp>
        <p:pic>
          <p:nvPicPr>
            <p:cNvPr id="10" name="Graphic 9" descr="Mop and bucket with solid fill">
              <a:extLst>
                <a:ext uri="{FF2B5EF4-FFF2-40B4-BE49-F238E27FC236}">
                  <a16:creationId xmlns:a16="http://schemas.microsoft.com/office/drawing/2014/main" id="{23AFF1A6-4ABC-223C-6419-01B56604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308" y="1449561"/>
              <a:ext cx="1097280" cy="109728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4B411-234F-978F-DB96-939F509A839A}"/>
              </a:ext>
            </a:extLst>
          </p:cNvPr>
          <p:cNvGrpSpPr/>
          <p:nvPr/>
        </p:nvGrpSpPr>
        <p:grpSpPr>
          <a:xfrm>
            <a:off x="5500586" y="2458663"/>
            <a:ext cx="2015548" cy="2196464"/>
            <a:chOff x="5500586" y="2458663"/>
            <a:chExt cx="2015548" cy="2196464"/>
          </a:xfrm>
        </p:grpSpPr>
        <p:sp>
          <p:nvSpPr>
            <p:cNvPr id="27" name="Овал 20">
              <a:extLst>
                <a:ext uri="{FF2B5EF4-FFF2-40B4-BE49-F238E27FC236}">
                  <a16:creationId xmlns:a16="http://schemas.microsoft.com/office/drawing/2014/main" id="{251A7F59-9774-AA1D-A5B3-2D0F319E5BBB}"/>
                </a:ext>
              </a:extLst>
            </p:cNvPr>
            <p:cNvSpPr/>
            <p:nvPr/>
          </p:nvSpPr>
          <p:spPr>
            <a:xfrm>
              <a:off x="5731120" y="2458663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48D7DF7-55A6-942C-F35E-3CDB59D05BFD}"/>
                </a:ext>
              </a:extLst>
            </p:cNvPr>
            <p:cNvSpPr/>
            <p:nvPr/>
          </p:nvSpPr>
          <p:spPr>
            <a:xfrm>
              <a:off x="5500586" y="4120257"/>
              <a:ext cx="2015548" cy="5348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b="1" dirty="0"/>
                <a:t>1-3 </a:t>
              </a:r>
              <a:r>
                <a:rPr lang="ru-RU" b="1" dirty="0"/>
                <a:t>паттерна проектирования</a:t>
              </a:r>
              <a:endParaRPr lang="en-US" b="1" dirty="0"/>
            </a:p>
          </p:txBody>
        </p:sp>
        <p:pic>
          <p:nvPicPr>
            <p:cNvPr id="13" name="Graphic 12" descr="Architecture with solid fill">
              <a:extLst>
                <a:ext uri="{FF2B5EF4-FFF2-40B4-BE49-F238E27FC236}">
                  <a16:creationId xmlns:a16="http://schemas.microsoft.com/office/drawing/2014/main" id="{7CEF98FB-8C95-0349-EA58-AE77A399F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24375" y="2711797"/>
              <a:ext cx="1097280" cy="109728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A191BE-FB49-D803-6166-8D177FA8B7DC}"/>
              </a:ext>
            </a:extLst>
          </p:cNvPr>
          <p:cNvGrpSpPr/>
          <p:nvPr/>
        </p:nvGrpSpPr>
        <p:grpSpPr>
          <a:xfrm>
            <a:off x="2738713" y="4212619"/>
            <a:ext cx="2015548" cy="2274229"/>
            <a:chOff x="2738713" y="4212619"/>
            <a:chExt cx="2015548" cy="2274229"/>
          </a:xfrm>
        </p:grpSpPr>
        <p:sp>
          <p:nvSpPr>
            <p:cNvPr id="25" name="Овал 20">
              <a:extLst>
                <a:ext uri="{FF2B5EF4-FFF2-40B4-BE49-F238E27FC236}">
                  <a16:creationId xmlns:a16="http://schemas.microsoft.com/office/drawing/2014/main" id="{3EF89615-48A8-5782-862C-BD1B27B9D7A1}"/>
                </a:ext>
              </a:extLst>
            </p:cNvPr>
            <p:cNvSpPr/>
            <p:nvPr/>
          </p:nvSpPr>
          <p:spPr>
            <a:xfrm>
              <a:off x="2969247" y="4212619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8" name="Text 1">
              <a:extLst>
                <a:ext uri="{FF2B5EF4-FFF2-40B4-BE49-F238E27FC236}">
                  <a16:creationId xmlns:a16="http://schemas.microsoft.com/office/drawing/2014/main" id="{BB557BD1-4B60-5881-ECE9-2B8485A5A65B}"/>
                </a:ext>
              </a:extLst>
            </p:cNvPr>
            <p:cNvSpPr/>
            <p:nvPr/>
          </p:nvSpPr>
          <p:spPr>
            <a:xfrm>
              <a:off x="2738713" y="5853147"/>
              <a:ext cx="2015548" cy="633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Базовые АСД</a:t>
              </a:r>
              <a:endParaRPr lang="en-US" b="1" dirty="0"/>
            </a:p>
          </p:txBody>
        </p:sp>
        <p:pic>
          <p:nvPicPr>
            <p:cNvPr id="20" name="Graphic 19" descr="Search Inventory with solid fill">
              <a:extLst>
                <a:ext uri="{FF2B5EF4-FFF2-40B4-BE49-F238E27FC236}">
                  <a16:creationId xmlns:a16="http://schemas.microsoft.com/office/drawing/2014/main" id="{B771C579-166B-56BA-61C2-15CA65E6A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97847" y="4441219"/>
              <a:ext cx="1097280" cy="109728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94A23-117F-4685-BEAE-B038350909C5}"/>
              </a:ext>
            </a:extLst>
          </p:cNvPr>
          <p:cNvGrpSpPr/>
          <p:nvPr/>
        </p:nvGrpSpPr>
        <p:grpSpPr>
          <a:xfrm>
            <a:off x="8532854" y="4195937"/>
            <a:ext cx="2015548" cy="2383361"/>
            <a:chOff x="8532854" y="4195937"/>
            <a:chExt cx="2015548" cy="2383361"/>
          </a:xfrm>
        </p:grpSpPr>
        <p:sp>
          <p:nvSpPr>
            <p:cNvPr id="5" name="Овал 20">
              <a:extLst>
                <a:ext uri="{FF2B5EF4-FFF2-40B4-BE49-F238E27FC236}">
                  <a16:creationId xmlns:a16="http://schemas.microsoft.com/office/drawing/2014/main" id="{5FD1D71A-D8D5-D73F-8605-86706CB456B5}"/>
                </a:ext>
              </a:extLst>
            </p:cNvPr>
            <p:cNvSpPr/>
            <p:nvPr/>
          </p:nvSpPr>
          <p:spPr>
            <a:xfrm>
              <a:off x="8763388" y="4195937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 1">
              <a:extLst>
                <a:ext uri="{FF2B5EF4-FFF2-40B4-BE49-F238E27FC236}">
                  <a16:creationId xmlns:a16="http://schemas.microsoft.com/office/drawing/2014/main" id="{FD35B0EB-9DA3-263E-E355-2A68E9111663}"/>
                </a:ext>
              </a:extLst>
            </p:cNvPr>
            <p:cNvSpPr/>
            <p:nvPr/>
          </p:nvSpPr>
          <p:spPr>
            <a:xfrm>
              <a:off x="8532854" y="5853147"/>
              <a:ext cx="2015548" cy="7261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b="1" dirty="0"/>
                <a:t>Git + GitHub</a:t>
              </a:r>
            </a:p>
          </p:txBody>
        </p:sp>
        <p:pic>
          <p:nvPicPr>
            <p:cNvPr id="22" name="Graphic 21" descr="Network diagram with solid fill">
              <a:extLst>
                <a:ext uri="{FF2B5EF4-FFF2-40B4-BE49-F238E27FC236}">
                  <a16:creationId xmlns:a16="http://schemas.microsoft.com/office/drawing/2014/main" id="{631511D1-FB98-F788-A175-5CB62235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1988" y="4507432"/>
              <a:ext cx="1097280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5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3C8B5-3816-5737-68EF-F1C25302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 anchor="t">
            <a:noAutofit/>
          </a:bodyPr>
          <a:lstStyle/>
          <a:p>
            <a:r>
              <a:rPr lang="en-US" sz="2800" dirty="0"/>
              <a:t>Soft </a:t>
            </a:r>
            <a:r>
              <a:rPr lang="ru-RU" sz="2800" dirty="0"/>
              <a:t>скиллы</a:t>
            </a:r>
            <a:endParaRPr lang="en-US" sz="28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666D595-B788-FFBA-3DA5-C8C7FFAE87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231494"/>
            <a:ext cx="3611880" cy="22570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Placeholder 5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DB0F461B-62EB-8F55-1A9B-F6253057E5E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r="69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643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7F1582-B66F-014E-FB36-83A1AA93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Soft </a:t>
            </a:r>
            <a:r>
              <a:rPr lang="ru-RU" sz="2800" dirty="0"/>
              <a:t>скиллы</a:t>
            </a:r>
            <a:endParaRPr lang="en-US" sz="24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140DF73-742B-03C1-3757-D798683F1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849567"/>
              </p:ext>
            </p:extLst>
          </p:nvPr>
        </p:nvGraphicFramePr>
        <p:xfrm>
          <a:off x="1756423" y="1253066"/>
          <a:ext cx="86761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915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3C8B5-3816-5737-68EF-F1C25302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 anchor="t">
            <a:noAutofit/>
          </a:bodyPr>
          <a:lstStyle/>
          <a:p>
            <a:r>
              <a:rPr lang="ru-RU" sz="2800" dirty="0"/>
              <a:t>Английский язык</a:t>
            </a:r>
            <a:endParaRPr lang="en-US" sz="28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666D595-B788-FFBA-3DA5-C8C7FFAE87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231494"/>
            <a:ext cx="3611880" cy="225706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Placeholder 17" descr="A city with many tall buildings&#10;&#10;Description automatically generated with low confidence">
            <a:extLst>
              <a:ext uri="{FF2B5EF4-FFF2-40B4-BE49-F238E27FC236}">
                <a16:creationId xmlns:a16="http://schemas.microsoft.com/office/drawing/2014/main" id="{8DB4BD09-59CE-B084-331E-A7AC18A8EB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11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375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Английский язык</a:t>
            </a:r>
            <a:endParaRPr lang="en-US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2F0769-F0B2-ED4D-2150-D14C862FFD55}"/>
              </a:ext>
            </a:extLst>
          </p:cNvPr>
          <p:cNvGrpSpPr/>
          <p:nvPr/>
        </p:nvGrpSpPr>
        <p:grpSpPr>
          <a:xfrm>
            <a:off x="3161872" y="4487200"/>
            <a:ext cx="2015548" cy="2196464"/>
            <a:chOff x="5500586" y="2458663"/>
            <a:chExt cx="2015548" cy="2196464"/>
          </a:xfrm>
        </p:grpSpPr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48D7DF7-55A6-942C-F35E-3CDB59D05BFD}"/>
                </a:ext>
              </a:extLst>
            </p:cNvPr>
            <p:cNvSpPr/>
            <p:nvPr/>
          </p:nvSpPr>
          <p:spPr>
            <a:xfrm>
              <a:off x="5500586" y="4120257"/>
              <a:ext cx="2015548" cy="5348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Развитие</a:t>
              </a:r>
              <a:endParaRPr lang="en-US" b="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5C038-13E8-9972-398C-F1E7F676DCD9}"/>
                </a:ext>
              </a:extLst>
            </p:cNvPr>
            <p:cNvGrpSpPr/>
            <p:nvPr/>
          </p:nvGrpSpPr>
          <p:grpSpPr>
            <a:xfrm>
              <a:off x="5731120" y="2458663"/>
              <a:ext cx="1554480" cy="1554480"/>
              <a:chOff x="5731120" y="2458663"/>
              <a:chExt cx="1554480" cy="1554480"/>
            </a:xfrm>
          </p:grpSpPr>
          <p:sp>
            <p:nvSpPr>
              <p:cNvPr id="27" name="Овал 20">
                <a:extLst>
                  <a:ext uri="{FF2B5EF4-FFF2-40B4-BE49-F238E27FC236}">
                    <a16:creationId xmlns:a16="http://schemas.microsoft.com/office/drawing/2014/main" id="{251A7F59-9774-AA1D-A5B3-2D0F319E5BBB}"/>
                  </a:ext>
                </a:extLst>
              </p:cNvPr>
              <p:cNvSpPr/>
              <p:nvPr/>
            </p:nvSpPr>
            <p:spPr>
              <a:xfrm>
                <a:off x="5731120" y="2458663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Graphic 3" descr="Lightbulb with solid fill">
                <a:extLst>
                  <a:ext uri="{FF2B5EF4-FFF2-40B4-BE49-F238E27FC236}">
                    <a16:creationId xmlns:a16="http://schemas.microsoft.com/office/drawing/2014/main" id="{4C567BA0-8454-B593-4F86-137DDD13C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61799" y="2687263"/>
                <a:ext cx="1097280" cy="109728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30E949-4E40-2ECB-6C7D-C7166219F852}"/>
              </a:ext>
            </a:extLst>
          </p:cNvPr>
          <p:cNvGrpSpPr/>
          <p:nvPr/>
        </p:nvGrpSpPr>
        <p:grpSpPr>
          <a:xfrm>
            <a:off x="243173" y="2404007"/>
            <a:ext cx="2015548" cy="2274229"/>
            <a:chOff x="2738713" y="4212619"/>
            <a:chExt cx="2015548" cy="2274229"/>
          </a:xfrm>
        </p:grpSpPr>
        <p:sp>
          <p:nvSpPr>
            <p:cNvPr id="38" name="Text 1">
              <a:extLst>
                <a:ext uri="{FF2B5EF4-FFF2-40B4-BE49-F238E27FC236}">
                  <a16:creationId xmlns:a16="http://schemas.microsoft.com/office/drawing/2014/main" id="{BB557BD1-4B60-5881-ECE9-2B8485A5A65B}"/>
                </a:ext>
              </a:extLst>
            </p:cNvPr>
            <p:cNvSpPr/>
            <p:nvPr/>
          </p:nvSpPr>
          <p:spPr>
            <a:xfrm>
              <a:off x="2738713" y="5853147"/>
              <a:ext cx="2015548" cy="633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Эффективность работы</a:t>
              </a:r>
              <a:endParaRPr lang="en-US" b="1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4E5BBE-120B-A561-6E37-AAE94F8983F5}"/>
                </a:ext>
              </a:extLst>
            </p:cNvPr>
            <p:cNvGrpSpPr/>
            <p:nvPr/>
          </p:nvGrpSpPr>
          <p:grpSpPr>
            <a:xfrm>
              <a:off x="2969247" y="4212619"/>
              <a:ext cx="1554480" cy="1554480"/>
              <a:chOff x="2969247" y="4212619"/>
              <a:chExt cx="1554480" cy="1554480"/>
            </a:xfrm>
          </p:grpSpPr>
          <p:sp>
            <p:nvSpPr>
              <p:cNvPr id="25" name="Овал 20">
                <a:extLst>
                  <a:ext uri="{FF2B5EF4-FFF2-40B4-BE49-F238E27FC236}">
                    <a16:creationId xmlns:a16="http://schemas.microsoft.com/office/drawing/2014/main" id="{3EF89615-48A8-5782-862C-BD1B27B9D7A1}"/>
                  </a:ext>
                </a:extLst>
              </p:cNvPr>
              <p:cNvSpPr/>
              <p:nvPr/>
            </p:nvSpPr>
            <p:spPr>
              <a:xfrm>
                <a:off x="2969247" y="4212619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pic>
            <p:nvPicPr>
              <p:cNvPr id="9" name="Graphic 8" descr="Gauge with solid fill">
                <a:extLst>
                  <a:ext uri="{FF2B5EF4-FFF2-40B4-BE49-F238E27FC236}">
                    <a16:creationId xmlns:a16="http://schemas.microsoft.com/office/drawing/2014/main" id="{93DDF2BF-8B11-5048-653D-C944211A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97847" y="4424537"/>
                <a:ext cx="1097280" cy="109728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660457-01C9-D497-320C-CAC09E0F4864}"/>
              </a:ext>
            </a:extLst>
          </p:cNvPr>
          <p:cNvGrpSpPr/>
          <p:nvPr/>
        </p:nvGrpSpPr>
        <p:grpSpPr>
          <a:xfrm>
            <a:off x="10162949" y="2404007"/>
            <a:ext cx="1554480" cy="1876581"/>
            <a:chOff x="9683821" y="1220961"/>
            <a:chExt cx="1554480" cy="1876581"/>
          </a:xfrm>
        </p:grpSpPr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7A75DC9A-A99C-07E1-3775-1C126769F3BB}"/>
                </a:ext>
              </a:extLst>
            </p:cNvPr>
            <p:cNvSpPr/>
            <p:nvPr/>
          </p:nvSpPr>
          <p:spPr>
            <a:xfrm>
              <a:off x="9790882" y="2790546"/>
              <a:ext cx="1270131" cy="3069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3120"/>
                </a:lnSpc>
              </a:pPr>
              <a:r>
                <a:rPr lang="ru-RU" b="1" dirty="0"/>
                <a:t>Карьера</a:t>
              </a:r>
              <a:endParaRPr lang="en-US" b="1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F7F9E4-43A4-919C-013E-49F3D16052CD}"/>
                </a:ext>
              </a:extLst>
            </p:cNvPr>
            <p:cNvGrpSpPr/>
            <p:nvPr/>
          </p:nvGrpSpPr>
          <p:grpSpPr>
            <a:xfrm>
              <a:off x="9683821" y="1220961"/>
              <a:ext cx="1554480" cy="1554480"/>
              <a:chOff x="9683821" y="1220961"/>
              <a:chExt cx="1554480" cy="1554480"/>
            </a:xfrm>
          </p:grpSpPr>
          <p:sp>
            <p:nvSpPr>
              <p:cNvPr id="29" name="Овал 20">
                <a:extLst>
                  <a:ext uri="{FF2B5EF4-FFF2-40B4-BE49-F238E27FC236}">
                    <a16:creationId xmlns:a16="http://schemas.microsoft.com/office/drawing/2014/main" id="{49F3DC67-3DF1-709B-C54B-9A5973415B1E}"/>
                  </a:ext>
                </a:extLst>
              </p:cNvPr>
              <p:cNvSpPr/>
              <p:nvPr/>
            </p:nvSpPr>
            <p:spPr>
              <a:xfrm>
                <a:off x="9683821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Graphic 10" descr="Bar graph with upward trend with solid fill">
                <a:extLst>
                  <a:ext uri="{FF2B5EF4-FFF2-40B4-BE49-F238E27FC236}">
                    <a16:creationId xmlns:a16="http://schemas.microsoft.com/office/drawing/2014/main" id="{CA4BE1C6-3F2E-0B4D-7CE4-17D020958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912421" y="1433825"/>
                <a:ext cx="1097280" cy="109728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D25860-9803-094D-4AF3-D10ADA45E598}"/>
              </a:ext>
            </a:extLst>
          </p:cNvPr>
          <p:cNvGrpSpPr/>
          <p:nvPr/>
        </p:nvGrpSpPr>
        <p:grpSpPr>
          <a:xfrm>
            <a:off x="4658134" y="1398538"/>
            <a:ext cx="2817516" cy="2105181"/>
            <a:chOff x="570956" y="1220961"/>
            <a:chExt cx="2817516" cy="2105181"/>
          </a:xfrm>
        </p:grpSpPr>
        <p:sp>
          <p:nvSpPr>
            <p:cNvPr id="2" name="Text 1">
              <a:extLst>
                <a:ext uri="{FF2B5EF4-FFF2-40B4-BE49-F238E27FC236}">
                  <a16:creationId xmlns:a16="http://schemas.microsoft.com/office/drawing/2014/main" id="{E5827BA1-8EEA-0184-5123-4B9B9230E5BF}"/>
                </a:ext>
              </a:extLst>
            </p:cNvPr>
            <p:cNvSpPr/>
            <p:nvPr/>
          </p:nvSpPr>
          <p:spPr>
            <a:xfrm>
              <a:off x="570956" y="2868942"/>
              <a:ext cx="2817516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Работа с заказчиками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9D6DCB-9D18-0DC3-0E02-FD59C3AD5F0A}"/>
                </a:ext>
              </a:extLst>
            </p:cNvPr>
            <p:cNvGrpSpPr/>
            <p:nvPr/>
          </p:nvGrpSpPr>
          <p:grpSpPr>
            <a:xfrm>
              <a:off x="1179252" y="1220961"/>
              <a:ext cx="1554480" cy="1554480"/>
              <a:chOff x="1179252" y="1220961"/>
              <a:chExt cx="1554480" cy="1554480"/>
            </a:xfrm>
          </p:grpSpPr>
          <p:sp>
            <p:nvSpPr>
              <p:cNvPr id="7" name="Овал 20">
                <a:extLst>
                  <a:ext uri="{FF2B5EF4-FFF2-40B4-BE49-F238E27FC236}">
                    <a16:creationId xmlns:a16="http://schemas.microsoft.com/office/drawing/2014/main" id="{4441130C-681A-1A2F-A69C-318F7014FF2A}"/>
                  </a:ext>
                </a:extLst>
              </p:cNvPr>
              <p:cNvSpPr/>
              <p:nvPr/>
            </p:nvSpPr>
            <p:spPr>
              <a:xfrm>
                <a:off x="1179252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phic 11" descr="Customer review with solid fill">
                <a:extLst>
                  <a:ext uri="{FF2B5EF4-FFF2-40B4-BE49-F238E27FC236}">
                    <a16:creationId xmlns:a16="http://schemas.microsoft.com/office/drawing/2014/main" id="{8DFBFC14-6E2D-B456-2623-6773110E5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31074" y="1433825"/>
                <a:ext cx="1097280" cy="109728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B16958-1241-DAC1-3F10-49066CDB0463}"/>
              </a:ext>
            </a:extLst>
          </p:cNvPr>
          <p:cNvGrpSpPr/>
          <p:nvPr/>
        </p:nvGrpSpPr>
        <p:grpSpPr>
          <a:xfrm>
            <a:off x="7245116" y="4491145"/>
            <a:ext cx="2015548" cy="2383800"/>
            <a:chOff x="8532854" y="4195937"/>
            <a:chExt cx="2015548" cy="2383800"/>
          </a:xfrm>
        </p:grpSpPr>
        <p:sp>
          <p:nvSpPr>
            <p:cNvPr id="8" name="Text 1">
              <a:extLst>
                <a:ext uri="{FF2B5EF4-FFF2-40B4-BE49-F238E27FC236}">
                  <a16:creationId xmlns:a16="http://schemas.microsoft.com/office/drawing/2014/main" id="{FD35B0EB-9DA3-263E-E355-2A68E9111663}"/>
                </a:ext>
              </a:extLst>
            </p:cNvPr>
            <p:cNvSpPr/>
            <p:nvPr/>
          </p:nvSpPr>
          <p:spPr>
            <a:xfrm>
              <a:off x="8532854" y="5853586"/>
              <a:ext cx="2015548" cy="7261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Смена деятельности</a:t>
              </a:r>
              <a:endParaRPr lang="en-US" b="1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9F68C5-2843-9D49-17C8-536DCC1C198D}"/>
                </a:ext>
              </a:extLst>
            </p:cNvPr>
            <p:cNvGrpSpPr/>
            <p:nvPr/>
          </p:nvGrpSpPr>
          <p:grpSpPr>
            <a:xfrm>
              <a:off x="8763388" y="4195937"/>
              <a:ext cx="1554480" cy="1554480"/>
              <a:chOff x="8763388" y="4195937"/>
              <a:chExt cx="1554480" cy="1554480"/>
            </a:xfrm>
          </p:grpSpPr>
          <p:sp>
            <p:nvSpPr>
              <p:cNvPr id="5" name="Овал 20">
                <a:extLst>
                  <a:ext uri="{FF2B5EF4-FFF2-40B4-BE49-F238E27FC236}">
                    <a16:creationId xmlns:a16="http://schemas.microsoft.com/office/drawing/2014/main" id="{5FD1D71A-D8D5-D73F-8605-86706CB456B5}"/>
                  </a:ext>
                </a:extLst>
              </p:cNvPr>
              <p:cNvSpPr/>
              <p:nvPr/>
            </p:nvSpPr>
            <p:spPr>
              <a:xfrm>
                <a:off x="8763388" y="4195937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Graphic 18" descr="Arrow circle with solid fill">
                <a:extLst>
                  <a:ext uri="{FF2B5EF4-FFF2-40B4-BE49-F238E27FC236}">
                    <a16:creationId xmlns:a16="http://schemas.microsoft.com/office/drawing/2014/main" id="{E4E641F4-3B8A-6FD2-3E88-09088411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80199" y="4459195"/>
                <a:ext cx="1120858" cy="10972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898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4E36-CFFE-6A41-111B-94E20751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6639" y="1191039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581B8-0E04-1DB1-799C-1E2885DF6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86639" y="1931731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CA4E49-DB3D-6882-3C7F-D26EDC517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6639" y="2662262"/>
            <a:ext cx="498928" cy="385939"/>
          </a:xfrm>
        </p:spPr>
        <p:txBody>
          <a:bodyPr/>
          <a:lstStyle/>
          <a:p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043D-425E-9569-A1EE-CFA3B9C76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639" y="3402954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8930" y="1191039"/>
            <a:ext cx="4554537" cy="385939"/>
          </a:xfrm>
        </p:spPr>
        <p:txBody>
          <a:bodyPr/>
          <a:lstStyle/>
          <a:p>
            <a:r>
              <a:rPr lang="ru-RU" sz="2400" dirty="0"/>
              <a:t>Обзор направлений в </a:t>
            </a:r>
            <a:r>
              <a:rPr lang="en-US" sz="2400" dirty="0"/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930" y="1931731"/>
            <a:ext cx="4554537" cy="385939"/>
          </a:xfrm>
        </p:spPr>
        <p:txBody>
          <a:bodyPr/>
          <a:lstStyle/>
          <a:p>
            <a:r>
              <a:rPr lang="ru-RU" sz="2400" dirty="0"/>
              <a:t>Требования</a:t>
            </a:r>
            <a:endParaRPr lang="en-US" sz="2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662262"/>
            <a:ext cx="4554537" cy="385939"/>
          </a:xfrm>
        </p:spPr>
        <p:txBody>
          <a:bodyPr/>
          <a:lstStyle/>
          <a:p>
            <a:r>
              <a:rPr lang="ru-RU" sz="2400" dirty="0">
                <a:solidFill>
                  <a:schemeClr val="accent6"/>
                </a:solidFill>
              </a:rPr>
              <a:t>Способы обучения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930" y="3402954"/>
            <a:ext cx="4554537" cy="869149"/>
          </a:xfrm>
        </p:spPr>
        <p:txBody>
          <a:bodyPr/>
          <a:lstStyle/>
          <a:p>
            <a:r>
              <a:rPr lang="ru-RU" sz="2400" dirty="0"/>
              <a:t>Практические советы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18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Способы обучения</a:t>
            </a:r>
            <a:endParaRPr lang="en-US" sz="28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28283A-7B2B-62B5-6928-D5687F322A55}"/>
              </a:ext>
            </a:extLst>
          </p:cNvPr>
          <p:cNvGrpSpPr/>
          <p:nvPr/>
        </p:nvGrpSpPr>
        <p:grpSpPr>
          <a:xfrm>
            <a:off x="10163813" y="3224066"/>
            <a:ext cx="1554480" cy="1957378"/>
            <a:chOff x="10162949" y="2404007"/>
            <a:chExt cx="1554480" cy="195737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660457-01C9-D497-320C-CAC09E0F4864}"/>
                </a:ext>
              </a:extLst>
            </p:cNvPr>
            <p:cNvGrpSpPr/>
            <p:nvPr/>
          </p:nvGrpSpPr>
          <p:grpSpPr>
            <a:xfrm>
              <a:off x="10162949" y="2404007"/>
              <a:ext cx="1554480" cy="1957378"/>
              <a:chOff x="9683821" y="1220961"/>
              <a:chExt cx="1554480" cy="1957378"/>
            </a:xfrm>
          </p:grpSpPr>
          <p:sp>
            <p:nvSpPr>
              <p:cNvPr id="40" name="Text 1">
                <a:extLst>
                  <a:ext uri="{FF2B5EF4-FFF2-40B4-BE49-F238E27FC236}">
                    <a16:creationId xmlns:a16="http://schemas.microsoft.com/office/drawing/2014/main" id="{7A75DC9A-A99C-07E1-3775-1C126769F3BB}"/>
                  </a:ext>
                </a:extLst>
              </p:cNvPr>
              <p:cNvSpPr/>
              <p:nvPr/>
            </p:nvSpPr>
            <p:spPr>
              <a:xfrm>
                <a:off x="9856942" y="2871343"/>
                <a:ext cx="1270131" cy="30699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en-US" b="1" dirty="0"/>
                  <a:t>Udemy</a:t>
                </a:r>
              </a:p>
              <a:p>
                <a:pPr algn="ctr"/>
                <a:r>
                  <a:rPr lang="ru-RU" b="1" dirty="0"/>
                  <a:t>или </a:t>
                </a:r>
                <a:r>
                  <a:rPr lang="en-US" b="1" dirty="0" err="1"/>
                  <a:t>coursera</a:t>
                </a:r>
                <a:endParaRPr lang="en-US" b="1" dirty="0"/>
              </a:p>
            </p:txBody>
          </p:sp>
          <p:sp>
            <p:nvSpPr>
              <p:cNvPr id="29" name="Овал 20">
                <a:extLst>
                  <a:ext uri="{FF2B5EF4-FFF2-40B4-BE49-F238E27FC236}">
                    <a16:creationId xmlns:a16="http://schemas.microsoft.com/office/drawing/2014/main" id="{49F3DC67-3DF1-709B-C54B-9A5973415B1E}"/>
                  </a:ext>
                </a:extLst>
              </p:cNvPr>
              <p:cNvSpPr/>
              <p:nvPr/>
            </p:nvSpPr>
            <p:spPr>
              <a:xfrm>
                <a:off x="9683821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Graphic 9" descr="Presentation with media with solid fill">
              <a:extLst>
                <a:ext uri="{FF2B5EF4-FFF2-40B4-BE49-F238E27FC236}">
                  <a16:creationId xmlns:a16="http://schemas.microsoft.com/office/drawing/2014/main" id="{FEA1B69D-F44E-AA61-41D1-145C1071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2496" y="2632607"/>
              <a:ext cx="1097280" cy="109728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0F7401-A634-6F61-E05A-246F0DABEA77}"/>
              </a:ext>
            </a:extLst>
          </p:cNvPr>
          <p:cNvGrpSpPr/>
          <p:nvPr/>
        </p:nvGrpSpPr>
        <p:grpSpPr>
          <a:xfrm>
            <a:off x="243173" y="3224066"/>
            <a:ext cx="2015548" cy="2274229"/>
            <a:chOff x="243173" y="2404007"/>
            <a:chExt cx="2015548" cy="22742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30E949-4E40-2ECB-6C7D-C7166219F852}"/>
                </a:ext>
              </a:extLst>
            </p:cNvPr>
            <p:cNvGrpSpPr/>
            <p:nvPr/>
          </p:nvGrpSpPr>
          <p:grpSpPr>
            <a:xfrm>
              <a:off x="243173" y="2404007"/>
              <a:ext cx="2015548" cy="2274229"/>
              <a:chOff x="2738713" y="4212619"/>
              <a:chExt cx="2015548" cy="2274229"/>
            </a:xfrm>
          </p:grpSpPr>
          <p:sp>
            <p:nvSpPr>
              <p:cNvPr id="38" name="Text 1">
                <a:extLst>
                  <a:ext uri="{FF2B5EF4-FFF2-40B4-BE49-F238E27FC236}">
                    <a16:creationId xmlns:a16="http://schemas.microsoft.com/office/drawing/2014/main" id="{BB557BD1-4B60-5881-ECE9-2B8485A5A65B}"/>
                  </a:ext>
                </a:extLst>
              </p:cNvPr>
              <p:cNvSpPr/>
              <p:nvPr/>
            </p:nvSpPr>
            <p:spPr>
              <a:xfrm>
                <a:off x="2738713" y="5853147"/>
                <a:ext cx="2015548" cy="63370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Документация</a:t>
                </a:r>
                <a:r>
                  <a:rPr lang="en-US" b="1" dirty="0"/>
                  <a:t> + </a:t>
                </a:r>
                <a:r>
                  <a:rPr lang="ru-RU" b="1" dirty="0"/>
                  <a:t>книги</a:t>
                </a:r>
                <a:endParaRPr lang="en-US" b="1" dirty="0"/>
              </a:p>
            </p:txBody>
          </p:sp>
          <p:sp>
            <p:nvSpPr>
              <p:cNvPr id="25" name="Овал 20">
                <a:extLst>
                  <a:ext uri="{FF2B5EF4-FFF2-40B4-BE49-F238E27FC236}">
                    <a16:creationId xmlns:a16="http://schemas.microsoft.com/office/drawing/2014/main" id="{3EF89615-48A8-5782-862C-BD1B27B9D7A1}"/>
                  </a:ext>
                </a:extLst>
              </p:cNvPr>
              <p:cNvSpPr/>
              <p:nvPr/>
            </p:nvSpPr>
            <p:spPr>
              <a:xfrm>
                <a:off x="2969247" y="4212619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Graphic 14" descr="Storytelling with solid fill">
              <a:extLst>
                <a:ext uri="{FF2B5EF4-FFF2-40B4-BE49-F238E27FC236}">
                  <a16:creationId xmlns:a16="http://schemas.microsoft.com/office/drawing/2014/main" id="{2C1AFB55-0147-95E3-93C8-E9A6ED1F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307" y="2632607"/>
              <a:ext cx="1097280" cy="109728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58B11-5DC1-F5BA-BC6A-31F6EF9F2C05}"/>
              </a:ext>
            </a:extLst>
          </p:cNvPr>
          <p:cNvGrpSpPr/>
          <p:nvPr/>
        </p:nvGrpSpPr>
        <p:grpSpPr>
          <a:xfrm>
            <a:off x="7478853" y="1398538"/>
            <a:ext cx="2015548" cy="2383800"/>
            <a:chOff x="7245116" y="4491145"/>
            <a:chExt cx="2015548" cy="2383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16958-1241-DAC1-3F10-49066CDB0463}"/>
                </a:ext>
              </a:extLst>
            </p:cNvPr>
            <p:cNvGrpSpPr/>
            <p:nvPr/>
          </p:nvGrpSpPr>
          <p:grpSpPr>
            <a:xfrm>
              <a:off x="7245116" y="4491145"/>
              <a:ext cx="2015548" cy="2383800"/>
              <a:chOff x="8532854" y="4195937"/>
              <a:chExt cx="2015548" cy="2383800"/>
            </a:xfrm>
          </p:grpSpPr>
          <p:sp>
            <p:nvSpPr>
              <p:cNvPr id="8" name="Text 1">
                <a:extLst>
                  <a:ext uri="{FF2B5EF4-FFF2-40B4-BE49-F238E27FC236}">
                    <a16:creationId xmlns:a16="http://schemas.microsoft.com/office/drawing/2014/main" id="{FD35B0EB-9DA3-263E-E355-2A68E9111663}"/>
                  </a:ext>
                </a:extLst>
              </p:cNvPr>
              <p:cNvSpPr/>
              <p:nvPr/>
            </p:nvSpPr>
            <p:spPr>
              <a:xfrm>
                <a:off x="8532854" y="5853586"/>
                <a:ext cx="2015548" cy="72615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en-US" b="1" dirty="0" err="1"/>
                  <a:t>Youtube</a:t>
                </a:r>
                <a:endParaRPr lang="en-US" b="1" dirty="0"/>
              </a:p>
            </p:txBody>
          </p:sp>
          <p:sp>
            <p:nvSpPr>
              <p:cNvPr id="5" name="Овал 20">
                <a:extLst>
                  <a:ext uri="{FF2B5EF4-FFF2-40B4-BE49-F238E27FC236}">
                    <a16:creationId xmlns:a16="http://schemas.microsoft.com/office/drawing/2014/main" id="{5FD1D71A-D8D5-D73F-8605-86706CB456B5}"/>
                  </a:ext>
                </a:extLst>
              </p:cNvPr>
              <p:cNvSpPr/>
              <p:nvPr/>
            </p:nvSpPr>
            <p:spPr>
              <a:xfrm>
                <a:off x="8763388" y="4195937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E611364-2253-21C8-19C3-4BF01EA6F569}"/>
                </a:ext>
              </a:extLst>
            </p:cNvPr>
            <p:cNvGrpSpPr/>
            <p:nvPr/>
          </p:nvGrpSpPr>
          <p:grpSpPr>
            <a:xfrm>
              <a:off x="7707536" y="4989576"/>
              <a:ext cx="1095928" cy="646262"/>
              <a:chOff x="4314825" y="3571875"/>
              <a:chExt cx="1285935" cy="778165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E247E8B-C587-8FBB-1CEA-A2A0AED43F12}"/>
                  </a:ext>
                </a:extLst>
              </p:cNvPr>
              <p:cNvSpPr/>
              <p:nvPr/>
            </p:nvSpPr>
            <p:spPr bwMode="auto">
              <a:xfrm>
                <a:off x="4314825" y="3571875"/>
                <a:ext cx="1285935" cy="77816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alibri Light" panose="020F0302020204030204" pitchFamily="34" charset="0"/>
                  <a:ea typeface="Human Sans ExtraLight" charset="0"/>
                  <a:cs typeface="Human Sans ExtraLight" charset="0"/>
                </a:endParaRPr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F188659A-8CB6-3F6A-2CAE-C2B59D9CFF5F}"/>
                  </a:ext>
                </a:extLst>
              </p:cNvPr>
              <p:cNvSpPr/>
              <p:nvPr/>
            </p:nvSpPr>
            <p:spPr bwMode="auto">
              <a:xfrm rot="5400000">
                <a:off x="4780317" y="3778078"/>
                <a:ext cx="457200" cy="36576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alibri Light" panose="020F0302020204030204" pitchFamily="34" charset="0"/>
                  <a:ea typeface="Human Sans ExtraLight" charset="0"/>
                  <a:cs typeface="Human Sans ExtraLight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3225DE-5890-629C-4C7D-807C36EC6F84}"/>
              </a:ext>
            </a:extLst>
          </p:cNvPr>
          <p:cNvGrpSpPr/>
          <p:nvPr/>
        </p:nvGrpSpPr>
        <p:grpSpPr>
          <a:xfrm>
            <a:off x="4647523" y="4549946"/>
            <a:ext cx="3188104" cy="2079454"/>
            <a:chOff x="4449618" y="1398538"/>
            <a:chExt cx="3188104" cy="20794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D25860-9803-094D-4AF3-D10ADA45E598}"/>
                </a:ext>
              </a:extLst>
            </p:cNvPr>
            <p:cNvGrpSpPr/>
            <p:nvPr/>
          </p:nvGrpSpPr>
          <p:grpSpPr>
            <a:xfrm>
              <a:off x="4449618" y="1398538"/>
              <a:ext cx="3188104" cy="2079454"/>
              <a:chOff x="362440" y="1220961"/>
              <a:chExt cx="3188104" cy="2079454"/>
            </a:xfrm>
          </p:grpSpPr>
          <p:sp>
            <p:nvSpPr>
              <p:cNvPr id="2" name="Text 1">
                <a:extLst>
                  <a:ext uri="{FF2B5EF4-FFF2-40B4-BE49-F238E27FC236}">
                    <a16:creationId xmlns:a16="http://schemas.microsoft.com/office/drawing/2014/main" id="{E5827BA1-8EEA-0184-5123-4B9B9230E5BF}"/>
                  </a:ext>
                </a:extLst>
              </p:cNvPr>
              <p:cNvSpPr/>
              <p:nvPr/>
            </p:nvSpPr>
            <p:spPr>
              <a:xfrm>
                <a:off x="362440" y="2843215"/>
                <a:ext cx="3188104" cy="4572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Обучающие программы </a:t>
                </a:r>
                <a:r>
                  <a:rPr lang="en-US" b="1" dirty="0"/>
                  <a:t>EPAM</a:t>
                </a:r>
                <a:endParaRPr lang="en-US" dirty="0"/>
              </a:p>
            </p:txBody>
          </p:sp>
          <p:sp>
            <p:nvSpPr>
              <p:cNvPr id="7" name="Овал 20">
                <a:extLst>
                  <a:ext uri="{FF2B5EF4-FFF2-40B4-BE49-F238E27FC236}">
                    <a16:creationId xmlns:a16="http://schemas.microsoft.com/office/drawing/2014/main" id="{4441130C-681A-1A2F-A69C-318F7014FF2A}"/>
                  </a:ext>
                </a:extLst>
              </p:cNvPr>
              <p:cNvSpPr/>
              <p:nvPr/>
            </p:nvSpPr>
            <p:spPr>
              <a:xfrm>
                <a:off x="1179252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6" name="Graphic 35" descr="Graduation cap with solid fill">
              <a:extLst>
                <a:ext uri="{FF2B5EF4-FFF2-40B4-BE49-F238E27FC236}">
                  <a16:creationId xmlns:a16="http://schemas.microsoft.com/office/drawing/2014/main" id="{C06D10D2-EFCF-A3CB-84E0-0ABD9033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8252" y="1642243"/>
              <a:ext cx="1097280" cy="109728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BDC9FC-0413-BCC8-7ACE-CFFFB6AC8334}"/>
              </a:ext>
            </a:extLst>
          </p:cNvPr>
          <p:cNvGrpSpPr/>
          <p:nvPr/>
        </p:nvGrpSpPr>
        <p:grpSpPr>
          <a:xfrm>
            <a:off x="2929037" y="1398538"/>
            <a:ext cx="2015548" cy="2196464"/>
            <a:chOff x="3161872" y="4487200"/>
            <a:chExt cx="2015548" cy="21964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02F0769-F0B2-ED4D-2150-D14C862FFD55}"/>
                </a:ext>
              </a:extLst>
            </p:cNvPr>
            <p:cNvGrpSpPr/>
            <p:nvPr/>
          </p:nvGrpSpPr>
          <p:grpSpPr>
            <a:xfrm>
              <a:off x="3161872" y="4487200"/>
              <a:ext cx="2015548" cy="2196464"/>
              <a:chOff x="5500586" y="2458663"/>
              <a:chExt cx="2015548" cy="2196464"/>
            </a:xfrm>
          </p:grpSpPr>
          <p:sp>
            <p:nvSpPr>
              <p:cNvPr id="39" name="Text 1">
                <a:extLst>
                  <a:ext uri="{FF2B5EF4-FFF2-40B4-BE49-F238E27FC236}">
                    <a16:creationId xmlns:a16="http://schemas.microsoft.com/office/drawing/2014/main" id="{448D7DF7-55A6-942C-F35E-3CDB59D05BFD}"/>
                  </a:ext>
                </a:extLst>
              </p:cNvPr>
              <p:cNvSpPr/>
              <p:nvPr/>
            </p:nvSpPr>
            <p:spPr>
              <a:xfrm>
                <a:off x="5500586" y="4120257"/>
                <a:ext cx="2015548" cy="53487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Вуз</a:t>
                </a:r>
                <a:endParaRPr lang="en-US" b="1" dirty="0"/>
              </a:p>
            </p:txBody>
          </p:sp>
          <p:sp>
            <p:nvSpPr>
              <p:cNvPr id="27" name="Овал 20">
                <a:extLst>
                  <a:ext uri="{FF2B5EF4-FFF2-40B4-BE49-F238E27FC236}">
                    <a16:creationId xmlns:a16="http://schemas.microsoft.com/office/drawing/2014/main" id="{251A7F59-9774-AA1D-A5B3-2D0F319E5BBB}"/>
                  </a:ext>
                </a:extLst>
              </p:cNvPr>
              <p:cNvSpPr/>
              <p:nvPr/>
            </p:nvSpPr>
            <p:spPr>
              <a:xfrm>
                <a:off x="5731120" y="2458663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1" name="Graphic 40" descr="Schoolhouse with solid fill">
              <a:extLst>
                <a:ext uri="{FF2B5EF4-FFF2-40B4-BE49-F238E27FC236}">
                  <a16:creationId xmlns:a16="http://schemas.microsoft.com/office/drawing/2014/main" id="{6F432C36-60A8-479A-C872-9B722208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21006" y="4678236"/>
              <a:ext cx="1097280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90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BA3D-ACD6-81D2-7339-F493E00F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427"/>
            <a:ext cx="11274552" cy="457200"/>
          </a:xfrm>
        </p:spPr>
        <p:txBody>
          <a:bodyPr/>
          <a:lstStyle/>
          <a:p>
            <a:r>
              <a:rPr lang="ru-RU" sz="2800" dirty="0"/>
              <a:t>Основные факты об обучении в </a:t>
            </a:r>
            <a:r>
              <a:rPr lang="en-US" sz="2800" dirty="0"/>
              <a:t>EPAM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1BA62A4-4308-871F-D4D5-823543349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529" y="1668935"/>
            <a:ext cx="3886037" cy="3879472"/>
          </a:xfrm>
          <a:prstGeom prst="rect">
            <a:avLst/>
          </a:prstGeom>
        </p:spPr>
      </p:pic>
      <p:pic>
        <p:nvPicPr>
          <p:cNvPr id="11" name="Graphic 10" descr="Storytelling with solid fill">
            <a:extLst>
              <a:ext uri="{FF2B5EF4-FFF2-40B4-BE49-F238E27FC236}">
                <a16:creationId xmlns:a16="http://schemas.microsoft.com/office/drawing/2014/main" id="{5402339B-3CD0-1BAD-385B-E92E7A417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643" y="3756645"/>
            <a:ext cx="914400" cy="914400"/>
          </a:xfrm>
          <a:prstGeom prst="rect">
            <a:avLst/>
          </a:prstGeom>
        </p:spPr>
      </p:pic>
      <p:pic>
        <p:nvPicPr>
          <p:cNvPr id="26" name="Graphic 25" descr="Globe outline">
            <a:extLst>
              <a:ext uri="{FF2B5EF4-FFF2-40B4-BE49-F238E27FC236}">
                <a16:creationId xmlns:a16="http://schemas.microsoft.com/office/drawing/2014/main" id="{48B66D7C-4724-4CFF-E7C1-8F0A17562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3308" y="2373612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B047C24-BE02-167A-08CD-F6D3429FAFC0}"/>
              </a:ext>
            </a:extLst>
          </p:cNvPr>
          <p:cNvGrpSpPr/>
          <p:nvPr/>
        </p:nvGrpSpPr>
        <p:grpSpPr>
          <a:xfrm>
            <a:off x="1410180" y="2273948"/>
            <a:ext cx="1096362" cy="1020454"/>
            <a:chOff x="1881182" y="2373612"/>
            <a:chExt cx="1096362" cy="10204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513F1B-0F7A-39E7-816C-8163EAAF3FA0}"/>
                </a:ext>
              </a:extLst>
            </p:cNvPr>
            <p:cNvSpPr txBox="1"/>
            <p:nvPr/>
          </p:nvSpPr>
          <p:spPr>
            <a:xfrm>
              <a:off x="1881182" y="2932401"/>
              <a:ext cx="653577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 b="1" noProof="1">
                  <a:ea typeface="Source Sans Pro"/>
                </a:rPr>
                <a:t>Лет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BBCC99-1531-CE3E-8F7D-909D5E2F9F66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20+</a:t>
              </a:r>
            </a:p>
          </p:txBody>
        </p:sp>
      </p:grpSp>
      <p:pic>
        <p:nvPicPr>
          <p:cNvPr id="28" name="Graphic 27" descr="Daily calendar with solid fill">
            <a:extLst>
              <a:ext uri="{FF2B5EF4-FFF2-40B4-BE49-F238E27FC236}">
                <a16:creationId xmlns:a16="http://schemas.microsoft.com/office/drawing/2014/main" id="{1913155D-CE05-7229-54B4-0A2D2739E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" y="2246821"/>
            <a:ext cx="1097280" cy="10972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324A901-709E-68C2-C21C-2BEF2168FB20}"/>
              </a:ext>
            </a:extLst>
          </p:cNvPr>
          <p:cNvGrpSpPr/>
          <p:nvPr/>
        </p:nvGrpSpPr>
        <p:grpSpPr>
          <a:xfrm>
            <a:off x="4786084" y="2285234"/>
            <a:ext cx="1096362" cy="1020454"/>
            <a:chOff x="1881182" y="2373612"/>
            <a:chExt cx="1096362" cy="10204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FA7654-49DE-E130-1693-6279C663DD87}"/>
                </a:ext>
              </a:extLst>
            </p:cNvPr>
            <p:cNvSpPr txBox="1"/>
            <p:nvPr/>
          </p:nvSpPr>
          <p:spPr>
            <a:xfrm>
              <a:off x="1881182" y="2932401"/>
              <a:ext cx="954107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sz="2400" b="1" noProof="1">
                  <a:ea typeface="Source Sans Pro"/>
                </a:rPr>
                <a:t>Стран</a:t>
              </a:r>
              <a:endParaRPr lang="en-US" sz="2400" b="1" noProof="1">
                <a:ea typeface="Source Sans Pro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248FD6-D2F6-F4D1-E2AB-0CB2EDCCB893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25+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498246-6C06-6078-AD33-9F6D67FCDB8C}"/>
              </a:ext>
            </a:extLst>
          </p:cNvPr>
          <p:cNvGrpSpPr/>
          <p:nvPr/>
        </p:nvGrpSpPr>
        <p:grpSpPr>
          <a:xfrm>
            <a:off x="7831912" y="2285234"/>
            <a:ext cx="1971245" cy="1020454"/>
            <a:chOff x="1881182" y="2373612"/>
            <a:chExt cx="1404153" cy="10204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17FA00-2B68-4A55-F07A-EEC893452D3F}"/>
                </a:ext>
              </a:extLst>
            </p:cNvPr>
            <p:cNvSpPr txBox="1"/>
            <p:nvPr/>
          </p:nvSpPr>
          <p:spPr>
            <a:xfrm>
              <a:off x="1881182" y="2932401"/>
              <a:ext cx="1404153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sz="2400" b="1" noProof="1">
                  <a:ea typeface="Source Sans Pro"/>
                </a:rPr>
                <a:t>Выпускников</a:t>
              </a:r>
              <a:endParaRPr lang="en-US" sz="2400" b="1" noProof="1">
                <a:ea typeface="Source Sans Pro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D7A23D-C00A-E0DF-3E9D-72BBC24EDCF4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50K+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5D253D-182F-1E04-31DC-D9DA9078AB55}"/>
              </a:ext>
            </a:extLst>
          </p:cNvPr>
          <p:cNvGrpSpPr/>
          <p:nvPr/>
        </p:nvGrpSpPr>
        <p:grpSpPr>
          <a:xfrm>
            <a:off x="7862850" y="3756645"/>
            <a:ext cx="1543051" cy="1020454"/>
            <a:chOff x="1881182" y="2373612"/>
            <a:chExt cx="1099143" cy="10204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2738A1-EB9C-5E5E-465D-5C8A5A41A526}"/>
                </a:ext>
              </a:extLst>
            </p:cNvPr>
            <p:cNvSpPr txBox="1"/>
            <p:nvPr/>
          </p:nvSpPr>
          <p:spPr>
            <a:xfrm>
              <a:off x="1881182" y="2932401"/>
              <a:ext cx="1099143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sz="2400" b="1" noProof="1">
                  <a:ea typeface="Source Sans Pro"/>
                </a:rPr>
                <a:t>Менторов</a:t>
              </a:r>
              <a:endParaRPr lang="en-US" sz="2400" b="1" noProof="1">
                <a:ea typeface="Source Sans Pro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819B0D-8867-4FA2-D12A-737312CE33DD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2K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F95371-5BE4-DCF4-2753-64766FF8A6B9}"/>
              </a:ext>
            </a:extLst>
          </p:cNvPr>
          <p:cNvGrpSpPr/>
          <p:nvPr/>
        </p:nvGrpSpPr>
        <p:grpSpPr>
          <a:xfrm>
            <a:off x="4786084" y="3756645"/>
            <a:ext cx="1847237" cy="1020454"/>
            <a:chOff x="1881182" y="2373612"/>
            <a:chExt cx="1315820" cy="10204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13853B-78D0-DA28-E517-B1799C9DF6A5}"/>
                </a:ext>
              </a:extLst>
            </p:cNvPr>
            <p:cNvSpPr txBox="1"/>
            <p:nvPr/>
          </p:nvSpPr>
          <p:spPr>
            <a:xfrm>
              <a:off x="1881182" y="2932401"/>
              <a:ext cx="131582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sz="2400" b="1" noProof="1">
                  <a:ea typeface="Source Sans Pro"/>
                </a:rPr>
                <a:t>Материалов</a:t>
              </a:r>
              <a:endParaRPr lang="en-US" sz="2400" b="1" noProof="1">
                <a:ea typeface="Source Sans Pro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F5F1E2-E407-8627-E408-B5A2F28017C2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600+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7B316E-2076-9A85-FDEF-FEB1A3C29ED2}"/>
              </a:ext>
            </a:extLst>
          </p:cNvPr>
          <p:cNvGrpSpPr/>
          <p:nvPr/>
        </p:nvGrpSpPr>
        <p:grpSpPr>
          <a:xfrm>
            <a:off x="1410180" y="3755008"/>
            <a:ext cx="1539147" cy="1020454"/>
            <a:chOff x="1881182" y="2373612"/>
            <a:chExt cx="1096362" cy="10204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E394CC-4DB1-3612-C994-3B49B85FD7B0}"/>
                </a:ext>
              </a:extLst>
            </p:cNvPr>
            <p:cNvSpPr txBox="1"/>
            <p:nvPr/>
          </p:nvSpPr>
          <p:spPr>
            <a:xfrm>
              <a:off x="1881182" y="2932401"/>
              <a:ext cx="973905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sz="2400" b="1" noProof="1">
                  <a:ea typeface="Source Sans Pro"/>
                </a:rPr>
                <a:t>Навыков</a:t>
              </a:r>
              <a:endParaRPr lang="en-US" sz="2400" b="1" noProof="1">
                <a:ea typeface="Source Sans Pro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68B6F8-0182-3D04-EE07-7F4E14FA2BD9}"/>
                </a:ext>
              </a:extLst>
            </p:cNvPr>
            <p:cNvSpPr txBox="1"/>
            <p:nvPr/>
          </p:nvSpPr>
          <p:spPr>
            <a:xfrm>
              <a:off x="1883985" y="2373612"/>
              <a:ext cx="10935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4000" b="1" noProof="1">
                  <a:solidFill>
                    <a:schemeClr val="accent2"/>
                  </a:solidFill>
                  <a:ea typeface="Source Sans Pro"/>
                </a:rPr>
                <a:t>30+</a:t>
              </a:r>
            </a:p>
          </p:txBody>
        </p:sp>
      </p:grp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F49BE2B2-AAD3-4210-604C-4C4077C28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459" y="3756645"/>
            <a:ext cx="914400" cy="914400"/>
          </a:xfrm>
          <a:prstGeom prst="rect">
            <a:avLst/>
          </a:prstGeom>
        </p:spPr>
      </p:pic>
      <p:pic>
        <p:nvPicPr>
          <p:cNvPr id="56" name="Graphic 55" descr="Medal with solid fill">
            <a:extLst>
              <a:ext uri="{FF2B5EF4-FFF2-40B4-BE49-F238E27FC236}">
                <a16:creationId xmlns:a16="http://schemas.microsoft.com/office/drawing/2014/main" id="{E5D75BA6-1183-B5C5-A6BF-D6F4D5B28D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8739" y="2327892"/>
            <a:ext cx="1005840" cy="1005840"/>
          </a:xfrm>
          <a:prstGeom prst="rect">
            <a:avLst/>
          </a:prstGeom>
        </p:spPr>
      </p:pic>
      <p:pic>
        <p:nvPicPr>
          <p:cNvPr id="60" name="Graphic 59" descr="Clipboard Badge with solid fill">
            <a:extLst>
              <a:ext uri="{FF2B5EF4-FFF2-40B4-BE49-F238E27FC236}">
                <a16:creationId xmlns:a16="http://schemas.microsoft.com/office/drawing/2014/main" id="{E92B0E5C-8E3F-F402-8051-E66908E03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2920" y="3754687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BA3D-ACD6-81D2-7339-F493E00F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427"/>
            <a:ext cx="11274552" cy="457200"/>
          </a:xfrm>
        </p:spPr>
        <p:txBody>
          <a:bodyPr/>
          <a:lstStyle/>
          <a:p>
            <a:r>
              <a:rPr lang="ru-RU" sz="2800" dirty="0"/>
              <a:t>Начни карьеру с нами!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44E-9E76-EFA5-5B4B-A183732E53ED}"/>
              </a:ext>
            </a:extLst>
          </p:cNvPr>
          <p:cNvGrpSpPr/>
          <p:nvPr/>
        </p:nvGrpSpPr>
        <p:grpSpPr>
          <a:xfrm>
            <a:off x="940942" y="2104031"/>
            <a:ext cx="2345077" cy="2511296"/>
            <a:chOff x="940942" y="2104031"/>
            <a:chExt cx="2345077" cy="2511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304643-B912-394D-98B4-215251B242DF}"/>
                </a:ext>
              </a:extLst>
            </p:cNvPr>
            <p:cNvSpPr txBox="1"/>
            <p:nvPr/>
          </p:nvSpPr>
          <p:spPr>
            <a:xfrm>
              <a:off x="1613737" y="2104031"/>
              <a:ext cx="81279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500" b="1" dirty="0">
                  <a:solidFill>
                    <a:schemeClr val="accent5"/>
                  </a:solidFill>
                </a:rPr>
                <a:t>1</a:t>
              </a:r>
              <a:endParaRPr lang="en-US" sz="11500" b="1" dirty="0">
                <a:solidFill>
                  <a:schemeClr val="accent5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32A68-8DEF-AF83-638E-F6C62936D833}"/>
                </a:ext>
              </a:extLst>
            </p:cNvPr>
            <p:cNvSpPr txBox="1"/>
            <p:nvPr/>
          </p:nvSpPr>
          <p:spPr>
            <a:xfrm>
              <a:off x="940942" y="3691997"/>
              <a:ext cx="2345077" cy="9233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Перейдите на наш сайт</a:t>
              </a:r>
              <a:r>
                <a:rPr lang="en-US" b="1" dirty="0">
                  <a:ea typeface="Source Sans Pro"/>
                </a:rPr>
                <a:t> training.epam.com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C3DFF2-B250-F8B4-BCB4-2A575906A88F}"/>
              </a:ext>
            </a:extLst>
          </p:cNvPr>
          <p:cNvGrpSpPr/>
          <p:nvPr/>
        </p:nvGrpSpPr>
        <p:grpSpPr>
          <a:xfrm>
            <a:off x="3048856" y="2899256"/>
            <a:ext cx="2345077" cy="3612010"/>
            <a:chOff x="3048856" y="2899256"/>
            <a:chExt cx="2345077" cy="36120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26642F-5760-0E93-0E36-BC52C6068067}"/>
                </a:ext>
              </a:extLst>
            </p:cNvPr>
            <p:cNvSpPr txBox="1"/>
            <p:nvPr/>
          </p:nvSpPr>
          <p:spPr>
            <a:xfrm>
              <a:off x="3814998" y="4284663"/>
              <a:ext cx="81279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500" b="1" dirty="0">
                  <a:solidFill>
                    <a:schemeClr val="accent5"/>
                  </a:solidFill>
                </a:rPr>
                <a:t>2</a:t>
              </a:r>
              <a:endParaRPr lang="en-US" sz="11500" b="1" dirty="0">
                <a:solidFill>
                  <a:schemeClr val="accent5"/>
                </a:solidFill>
              </a:endParaRPr>
            </a:p>
          </p:txBody>
        </p:sp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F870BBFF-415D-9890-BD2A-5C9E26865373}"/>
                </a:ext>
              </a:extLst>
            </p:cNvPr>
            <p:cNvSpPr/>
            <p:nvPr/>
          </p:nvSpPr>
          <p:spPr>
            <a:xfrm rot="8854677">
              <a:off x="3163041" y="2899256"/>
              <a:ext cx="499589" cy="1849197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222222"/>
                  </a:solidFill>
                  <a:latin typeface="Calibri" panose="020F0502020204030204" pitchFamily="34" charset="0"/>
                </a:rPr>
                <a:t> 	</a:t>
              </a:r>
              <a:endParaRPr lang="en-US" dirty="0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BB3775-4C3A-DE58-C187-F8C606B5FF85}"/>
                </a:ext>
              </a:extLst>
            </p:cNvPr>
            <p:cNvSpPr txBox="1"/>
            <p:nvPr/>
          </p:nvSpPr>
          <p:spPr>
            <a:xfrm>
              <a:off x="3048856" y="5864935"/>
              <a:ext cx="234507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Выберите локацию</a:t>
              </a:r>
              <a:br>
                <a:rPr lang="en-US" b="1" noProof="1">
                  <a:ea typeface="Source Sans Pro" panose="020B0503030403020204" pitchFamily="34" charset="0"/>
                </a:rPr>
              </a:br>
              <a:r>
                <a:rPr lang="en-US" b="1" noProof="1">
                  <a:ea typeface="Source Sans Pro"/>
                </a:rPr>
                <a:t>&amp; навык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33DB5F-1594-ECAA-A652-D8246B2176E5}"/>
              </a:ext>
            </a:extLst>
          </p:cNvPr>
          <p:cNvGrpSpPr/>
          <p:nvPr/>
        </p:nvGrpSpPr>
        <p:grpSpPr>
          <a:xfrm>
            <a:off x="4475252" y="2104031"/>
            <a:ext cx="2345077" cy="1862048"/>
            <a:chOff x="4475252" y="2104031"/>
            <a:chExt cx="2345077" cy="1862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D508F-3FA1-159F-A9BE-F46B89D39C90}"/>
                </a:ext>
              </a:extLst>
            </p:cNvPr>
            <p:cNvSpPr txBox="1"/>
            <p:nvPr/>
          </p:nvSpPr>
          <p:spPr>
            <a:xfrm>
              <a:off x="5184779" y="2104031"/>
              <a:ext cx="81279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500" b="1" dirty="0">
                  <a:solidFill>
                    <a:schemeClr val="accent5"/>
                  </a:solidFill>
                </a:rPr>
                <a:t>3</a:t>
              </a:r>
              <a:endParaRPr lang="en-US" sz="11500" b="1" dirty="0">
                <a:solidFill>
                  <a:schemeClr val="accent5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47786-9412-79F9-D40D-948D16E3450D}"/>
                </a:ext>
              </a:extLst>
            </p:cNvPr>
            <p:cNvSpPr txBox="1"/>
            <p:nvPr/>
          </p:nvSpPr>
          <p:spPr>
            <a:xfrm>
              <a:off x="4475252" y="3596747"/>
              <a:ext cx="2345077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Выберите формат</a:t>
              </a:r>
              <a:endParaRPr lang="en-US" b="1" noProof="1">
                <a:ea typeface="Source Sans Pro" panose="020B0503030403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5237AB-1782-4FA2-C2B9-3CC555CEC844}"/>
              </a:ext>
            </a:extLst>
          </p:cNvPr>
          <p:cNvGrpSpPr/>
          <p:nvPr/>
        </p:nvGrpSpPr>
        <p:grpSpPr>
          <a:xfrm>
            <a:off x="6526303" y="1312294"/>
            <a:ext cx="2574840" cy="2361835"/>
            <a:chOff x="6526303" y="1312294"/>
            <a:chExt cx="2574840" cy="2361835"/>
          </a:xfrm>
        </p:grpSpPr>
        <p:sp>
          <p:nvSpPr>
            <p:cNvPr id="14" name="Rectangle: Rounded Corners 33">
              <a:extLst>
                <a:ext uri="{FF2B5EF4-FFF2-40B4-BE49-F238E27FC236}">
                  <a16:creationId xmlns:a16="http://schemas.microsoft.com/office/drawing/2014/main" id="{84D42680-FAA5-FD70-CA20-42CCBAB15B65}"/>
                </a:ext>
              </a:extLst>
            </p:cNvPr>
            <p:cNvSpPr/>
            <p:nvPr/>
          </p:nvSpPr>
          <p:spPr>
            <a:xfrm rot="8558919">
              <a:off x="6531990" y="1312294"/>
              <a:ext cx="2569153" cy="2361835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222222"/>
                  </a:solidFill>
                  <a:latin typeface="Calibri" panose="020F0502020204030204" pitchFamily="34" charset="0"/>
                </a:rPr>
                <a:t> 	</a:t>
              </a:r>
              <a:endParaRPr lang="en-US" dirty="0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FC829-D7FD-AD9F-8B02-FE30B0EFE1CD}"/>
                </a:ext>
              </a:extLst>
            </p:cNvPr>
            <p:cNvSpPr txBox="1"/>
            <p:nvPr/>
          </p:nvSpPr>
          <p:spPr>
            <a:xfrm>
              <a:off x="6526303" y="2006274"/>
              <a:ext cx="233449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Самостоятельное </a:t>
              </a:r>
              <a:endParaRPr lang="en-US" b="1" noProof="1">
                <a:ea typeface="Source Sans Pro" panose="020B0503030403020204" pitchFamily="34" charset="0"/>
              </a:endParaRPr>
            </a:p>
            <a:p>
              <a:pPr algn="ctr"/>
              <a:r>
                <a:rPr lang="en-US" b="1" noProof="1">
                  <a:ea typeface="Source Sans Pro"/>
                </a:rPr>
                <a:t>обучение</a:t>
              </a:r>
              <a:endParaRPr lang="en-US" b="1" noProof="1">
                <a:ea typeface="Source Sans Pro" panose="020B0503030403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DA538D-84FA-ECFD-54F8-E18E6BCF7EDB}"/>
              </a:ext>
            </a:extLst>
          </p:cNvPr>
          <p:cNvGrpSpPr/>
          <p:nvPr/>
        </p:nvGrpSpPr>
        <p:grpSpPr>
          <a:xfrm>
            <a:off x="6469952" y="4116482"/>
            <a:ext cx="2692776" cy="1932321"/>
            <a:chOff x="6469952" y="4116482"/>
            <a:chExt cx="2692776" cy="1932321"/>
          </a:xfrm>
        </p:grpSpPr>
        <p:sp>
          <p:nvSpPr>
            <p:cNvPr id="15" name="Rectangle: Rounded Corners 33">
              <a:extLst>
                <a:ext uri="{FF2B5EF4-FFF2-40B4-BE49-F238E27FC236}">
                  <a16:creationId xmlns:a16="http://schemas.microsoft.com/office/drawing/2014/main" id="{4B645513-D744-A28E-3858-BE3C44F6FB3D}"/>
                </a:ext>
              </a:extLst>
            </p:cNvPr>
            <p:cNvSpPr/>
            <p:nvPr/>
          </p:nvSpPr>
          <p:spPr>
            <a:xfrm rot="8558919">
              <a:off x="6469952" y="4116482"/>
              <a:ext cx="2692776" cy="1932321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222222"/>
                  </a:solidFill>
                  <a:latin typeface="Calibri" panose="020F0502020204030204" pitchFamily="34" charset="0"/>
                </a:rPr>
                <a:t> 	</a:t>
              </a:r>
              <a:endParaRPr lang="en-US" dirty="0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D29CE1-CA14-2256-9460-D526B1F91B89}"/>
                </a:ext>
              </a:extLst>
            </p:cNvPr>
            <p:cNvSpPr txBox="1"/>
            <p:nvPr/>
          </p:nvSpPr>
          <p:spPr>
            <a:xfrm>
              <a:off x="6515720" y="4743101"/>
              <a:ext cx="234507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Тренинг</a:t>
              </a:r>
              <a:br>
                <a:rPr lang="en-US" b="1" noProof="1">
                  <a:ea typeface="Source Sans Pro" panose="020B0503030403020204" pitchFamily="34" charset="0"/>
                </a:rPr>
              </a:br>
              <a:r>
                <a:rPr lang="en-US" b="1" noProof="1">
                  <a:ea typeface="Source Sans Pro"/>
                </a:rPr>
                <a:t>&amp; Стажировка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C55041-40A9-D5DC-4FEC-0299F9F6F000}"/>
              </a:ext>
            </a:extLst>
          </p:cNvPr>
          <p:cNvGrpSpPr/>
          <p:nvPr/>
        </p:nvGrpSpPr>
        <p:grpSpPr>
          <a:xfrm>
            <a:off x="8998871" y="2104031"/>
            <a:ext cx="2345077" cy="1959730"/>
            <a:chOff x="8998871" y="2104031"/>
            <a:chExt cx="2345077" cy="19597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07A227-130D-BB62-7793-52B93E43293D}"/>
                </a:ext>
              </a:extLst>
            </p:cNvPr>
            <p:cNvSpPr txBox="1"/>
            <p:nvPr/>
          </p:nvSpPr>
          <p:spPr>
            <a:xfrm>
              <a:off x="9554179" y="2104031"/>
              <a:ext cx="81279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500" b="1" dirty="0">
                  <a:solidFill>
                    <a:schemeClr val="accent5"/>
                  </a:solidFill>
                </a:rPr>
                <a:t>4</a:t>
              </a:r>
              <a:endParaRPr lang="en-US" sz="11500" b="1" dirty="0">
                <a:solidFill>
                  <a:schemeClr val="accent5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ECFA17-AD8D-A79B-954F-F2D0B7C64C22}"/>
                </a:ext>
              </a:extLst>
            </p:cNvPr>
            <p:cNvSpPr txBox="1"/>
            <p:nvPr/>
          </p:nvSpPr>
          <p:spPr>
            <a:xfrm>
              <a:off x="8998871" y="3694429"/>
              <a:ext cx="2345077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Начните обучение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D8698E-AACF-8D5B-D238-8090E3553B12}"/>
              </a:ext>
            </a:extLst>
          </p:cNvPr>
          <p:cNvGrpSpPr/>
          <p:nvPr/>
        </p:nvGrpSpPr>
        <p:grpSpPr>
          <a:xfrm>
            <a:off x="8897272" y="4307053"/>
            <a:ext cx="2345077" cy="2275430"/>
            <a:chOff x="8897272" y="4307053"/>
            <a:chExt cx="2345077" cy="22754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3FFE4-AA5F-E4E1-A5AA-16E94FAF5EF2}"/>
                </a:ext>
              </a:extLst>
            </p:cNvPr>
            <p:cNvSpPr txBox="1"/>
            <p:nvPr/>
          </p:nvSpPr>
          <p:spPr>
            <a:xfrm>
              <a:off x="9554179" y="4307053"/>
              <a:ext cx="81279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500" b="1" dirty="0">
                  <a:solidFill>
                    <a:schemeClr val="accent5"/>
                  </a:solidFill>
                </a:rPr>
                <a:t>4</a:t>
              </a:r>
              <a:endParaRPr lang="en-US" sz="11500" b="1" dirty="0">
                <a:solidFill>
                  <a:schemeClr val="accent5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F310DB-23EF-0D8A-6E10-A0E4E9EED80E}"/>
                </a:ext>
              </a:extLst>
            </p:cNvPr>
            <p:cNvSpPr txBox="1"/>
            <p:nvPr/>
          </p:nvSpPr>
          <p:spPr>
            <a:xfrm>
              <a:off x="8897272" y="5936152"/>
              <a:ext cx="234507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noProof="1">
                  <a:ea typeface="Source Sans Pro"/>
                </a:rPr>
                <a:t>Пройдите тестирование</a:t>
              </a:r>
              <a:endParaRPr lang="en-US" b="1" noProof="1"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5B303F-902D-666C-4D44-355F98A7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Учебный путь студента</a:t>
            </a:r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452F04-7FB4-5D7B-C4BC-7235B0696B90}"/>
              </a:ext>
            </a:extLst>
          </p:cNvPr>
          <p:cNvSpPr/>
          <p:nvPr/>
        </p:nvSpPr>
        <p:spPr bwMode="auto">
          <a:xfrm>
            <a:off x="960582" y="2286000"/>
            <a:ext cx="2286000" cy="228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1387-3D6E-36FF-A843-A391FBEBB172}"/>
              </a:ext>
            </a:extLst>
          </p:cNvPr>
          <p:cNvSpPr txBox="1"/>
          <p:nvPr/>
        </p:nvSpPr>
        <p:spPr>
          <a:xfrm>
            <a:off x="848223" y="4803323"/>
            <a:ext cx="25107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b="1" noProof="1">
                <a:ea typeface="Source Sans Pro"/>
              </a:rPr>
              <a:t>Тренинг базового уровня</a:t>
            </a:r>
            <a:endParaRPr lang="en-US" sz="2400" b="1" noProof="1">
              <a:ea typeface="Source Sans Pro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024586-9AD0-BA99-A111-60940A4D4022}"/>
              </a:ext>
            </a:extLst>
          </p:cNvPr>
          <p:cNvSpPr/>
          <p:nvPr/>
        </p:nvSpPr>
        <p:spPr bwMode="auto">
          <a:xfrm>
            <a:off x="4951476" y="2286000"/>
            <a:ext cx="2286000" cy="22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90CB1-8731-409A-B104-7EF559A9D174}"/>
              </a:ext>
            </a:extLst>
          </p:cNvPr>
          <p:cNvSpPr/>
          <p:nvPr/>
        </p:nvSpPr>
        <p:spPr bwMode="auto">
          <a:xfrm>
            <a:off x="8945418" y="2286000"/>
            <a:ext cx="2286000" cy="2286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F6F29-B529-A8C8-188B-75F39152FD8E}"/>
              </a:ext>
            </a:extLst>
          </p:cNvPr>
          <p:cNvSpPr txBox="1"/>
          <p:nvPr/>
        </p:nvSpPr>
        <p:spPr>
          <a:xfrm>
            <a:off x="4672469" y="4803323"/>
            <a:ext cx="28440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b="1" noProof="1">
                <a:ea typeface="Source Sans Pro"/>
              </a:rPr>
              <a:t>Обучение в </a:t>
            </a:r>
            <a:r>
              <a:rPr lang="en-US" sz="2400" b="1" noProof="1">
                <a:ea typeface="Source Sans Pro"/>
              </a:rPr>
              <a:t>EPAM</a:t>
            </a:r>
          </a:p>
          <a:p>
            <a:pPr algn="ctr"/>
            <a:r>
              <a:rPr lang="en-US" sz="2400" b="1" noProof="1">
                <a:ea typeface="Source Sans Pro"/>
              </a:rPr>
              <a:t>Lab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26D92-C830-2244-9895-DA070B3F2CC3}"/>
              </a:ext>
            </a:extLst>
          </p:cNvPr>
          <p:cNvSpPr txBox="1"/>
          <p:nvPr/>
        </p:nvSpPr>
        <p:spPr>
          <a:xfrm>
            <a:off x="8833061" y="4803323"/>
            <a:ext cx="251071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b="1" noProof="1">
                <a:ea typeface="Source Sans Pro"/>
              </a:rPr>
              <a:t>Работа в </a:t>
            </a:r>
            <a:r>
              <a:rPr lang="en-US" sz="2400" b="1" noProof="1">
                <a:ea typeface="Source Sans Pro"/>
              </a:rPr>
              <a:t>EPAM</a:t>
            </a:r>
          </a:p>
        </p:txBody>
      </p:sp>
      <p:sp>
        <p:nvSpPr>
          <p:cNvPr id="13" name="Rectangle: Rounded Corners 33">
            <a:extLst>
              <a:ext uri="{FF2B5EF4-FFF2-40B4-BE49-F238E27FC236}">
                <a16:creationId xmlns:a16="http://schemas.microsoft.com/office/drawing/2014/main" id="{9949FFA1-25FF-ECBA-9C21-B5DB9F04588C}"/>
              </a:ext>
            </a:extLst>
          </p:cNvPr>
          <p:cNvSpPr/>
          <p:nvPr/>
        </p:nvSpPr>
        <p:spPr>
          <a:xfrm rot="5400000" flipH="1">
            <a:off x="4092469" y="2737960"/>
            <a:ext cx="0" cy="1467057"/>
          </a:xfrm>
          <a:custGeom>
            <a:avLst/>
            <a:gdLst>
              <a:gd name="connsiteX0" fmla="*/ 0 w 1013420"/>
              <a:gd name="connsiteY0" fmla="*/ 372108 h 1013420"/>
              <a:gd name="connsiteX1" fmla="*/ 372108 w 1013420"/>
              <a:gd name="connsiteY1" fmla="*/ 0 h 1013420"/>
              <a:gd name="connsiteX2" fmla="*/ 641312 w 1013420"/>
              <a:gd name="connsiteY2" fmla="*/ 0 h 1013420"/>
              <a:gd name="connsiteX3" fmla="*/ 1013420 w 1013420"/>
              <a:gd name="connsiteY3" fmla="*/ 372108 h 1013420"/>
              <a:gd name="connsiteX4" fmla="*/ 1013420 w 1013420"/>
              <a:gd name="connsiteY4" fmla="*/ 641312 h 1013420"/>
              <a:gd name="connsiteX5" fmla="*/ 641312 w 1013420"/>
              <a:gd name="connsiteY5" fmla="*/ 1013420 h 1013420"/>
              <a:gd name="connsiteX6" fmla="*/ 372108 w 1013420"/>
              <a:gd name="connsiteY6" fmla="*/ 1013420 h 1013420"/>
              <a:gd name="connsiteX7" fmla="*/ 0 w 1013420"/>
              <a:gd name="connsiteY7" fmla="*/ 641312 h 1013420"/>
              <a:gd name="connsiteX8" fmla="*/ 0 w 1013420"/>
              <a:gd name="connsiteY8" fmla="*/ 372108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7" fmla="*/ 372108 w 1013420"/>
              <a:gd name="connsiteY7" fmla="*/ 0 h 1013420"/>
              <a:gd name="connsiteX8" fmla="*/ 732752 w 1013420"/>
              <a:gd name="connsiteY8" fmla="*/ 91440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7" fmla="*/ 372108 w 1013420"/>
              <a:gd name="connsiteY7" fmla="*/ 0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0" fmla="*/ 1013420 w 1013420"/>
              <a:gd name="connsiteY0" fmla="*/ 0 h 641312"/>
              <a:gd name="connsiteX1" fmla="*/ 1013420 w 1013420"/>
              <a:gd name="connsiteY1" fmla="*/ 269204 h 641312"/>
              <a:gd name="connsiteX2" fmla="*/ 641312 w 1013420"/>
              <a:gd name="connsiteY2" fmla="*/ 641312 h 641312"/>
              <a:gd name="connsiteX3" fmla="*/ 372108 w 1013420"/>
              <a:gd name="connsiteY3" fmla="*/ 641312 h 641312"/>
              <a:gd name="connsiteX4" fmla="*/ 0 w 1013420"/>
              <a:gd name="connsiteY4" fmla="*/ 269204 h 641312"/>
              <a:gd name="connsiteX5" fmla="*/ 0 w 1013420"/>
              <a:gd name="connsiteY5" fmla="*/ 0 h 641312"/>
              <a:gd name="connsiteX0" fmla="*/ 1013420 w 1013420"/>
              <a:gd name="connsiteY0" fmla="*/ 269204 h 641312"/>
              <a:gd name="connsiteX1" fmla="*/ 641312 w 1013420"/>
              <a:gd name="connsiteY1" fmla="*/ 641312 h 641312"/>
              <a:gd name="connsiteX2" fmla="*/ 372108 w 1013420"/>
              <a:gd name="connsiteY2" fmla="*/ 641312 h 641312"/>
              <a:gd name="connsiteX3" fmla="*/ 0 w 1013420"/>
              <a:gd name="connsiteY3" fmla="*/ 269204 h 641312"/>
              <a:gd name="connsiteX4" fmla="*/ 0 w 1013420"/>
              <a:gd name="connsiteY4" fmla="*/ 0 h 641312"/>
              <a:gd name="connsiteX0" fmla="*/ 641312 w 641312"/>
              <a:gd name="connsiteY0" fmla="*/ 641312 h 641312"/>
              <a:gd name="connsiteX1" fmla="*/ 372108 w 641312"/>
              <a:gd name="connsiteY1" fmla="*/ 641312 h 641312"/>
              <a:gd name="connsiteX2" fmla="*/ 0 w 641312"/>
              <a:gd name="connsiteY2" fmla="*/ 269204 h 641312"/>
              <a:gd name="connsiteX3" fmla="*/ 0 w 641312"/>
              <a:gd name="connsiteY3" fmla="*/ 0 h 641312"/>
              <a:gd name="connsiteX0" fmla="*/ 372108 w 372108"/>
              <a:gd name="connsiteY0" fmla="*/ 641312 h 641312"/>
              <a:gd name="connsiteX1" fmla="*/ 0 w 372108"/>
              <a:gd name="connsiteY1" fmla="*/ 269204 h 641312"/>
              <a:gd name="connsiteX2" fmla="*/ 0 w 372108"/>
              <a:gd name="connsiteY2" fmla="*/ 0 h 64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108" h="641312">
                <a:moveTo>
                  <a:pt x="372108" y="641312"/>
                </a:moveTo>
                <a:cubicBezTo>
                  <a:pt x="166598" y="641312"/>
                  <a:pt x="0" y="474714"/>
                  <a:pt x="0" y="269204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 	</a:t>
            </a:r>
            <a:endParaRPr lang="en-US" dirty="0">
              <a:solidFill>
                <a:srgbClr val="222222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: Rounded Corners 33">
            <a:extLst>
              <a:ext uri="{FF2B5EF4-FFF2-40B4-BE49-F238E27FC236}">
                <a16:creationId xmlns:a16="http://schemas.microsoft.com/office/drawing/2014/main" id="{5D01948B-D530-6857-4CFE-E4C60DFF23BC}"/>
              </a:ext>
            </a:extLst>
          </p:cNvPr>
          <p:cNvSpPr/>
          <p:nvPr/>
        </p:nvSpPr>
        <p:spPr>
          <a:xfrm rot="5400000" flipH="1">
            <a:off x="8099533" y="2728434"/>
            <a:ext cx="0" cy="1467057"/>
          </a:xfrm>
          <a:custGeom>
            <a:avLst/>
            <a:gdLst>
              <a:gd name="connsiteX0" fmla="*/ 0 w 1013420"/>
              <a:gd name="connsiteY0" fmla="*/ 372108 h 1013420"/>
              <a:gd name="connsiteX1" fmla="*/ 372108 w 1013420"/>
              <a:gd name="connsiteY1" fmla="*/ 0 h 1013420"/>
              <a:gd name="connsiteX2" fmla="*/ 641312 w 1013420"/>
              <a:gd name="connsiteY2" fmla="*/ 0 h 1013420"/>
              <a:gd name="connsiteX3" fmla="*/ 1013420 w 1013420"/>
              <a:gd name="connsiteY3" fmla="*/ 372108 h 1013420"/>
              <a:gd name="connsiteX4" fmla="*/ 1013420 w 1013420"/>
              <a:gd name="connsiteY4" fmla="*/ 641312 h 1013420"/>
              <a:gd name="connsiteX5" fmla="*/ 641312 w 1013420"/>
              <a:gd name="connsiteY5" fmla="*/ 1013420 h 1013420"/>
              <a:gd name="connsiteX6" fmla="*/ 372108 w 1013420"/>
              <a:gd name="connsiteY6" fmla="*/ 1013420 h 1013420"/>
              <a:gd name="connsiteX7" fmla="*/ 0 w 1013420"/>
              <a:gd name="connsiteY7" fmla="*/ 641312 h 1013420"/>
              <a:gd name="connsiteX8" fmla="*/ 0 w 1013420"/>
              <a:gd name="connsiteY8" fmla="*/ 372108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7" fmla="*/ 372108 w 1013420"/>
              <a:gd name="connsiteY7" fmla="*/ 0 h 1013420"/>
              <a:gd name="connsiteX8" fmla="*/ 732752 w 1013420"/>
              <a:gd name="connsiteY8" fmla="*/ 91440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7" fmla="*/ 372108 w 1013420"/>
              <a:gd name="connsiteY7" fmla="*/ 0 h 1013420"/>
              <a:gd name="connsiteX0" fmla="*/ 641312 w 1013420"/>
              <a:gd name="connsiteY0" fmla="*/ 0 h 1013420"/>
              <a:gd name="connsiteX1" fmla="*/ 1013420 w 1013420"/>
              <a:gd name="connsiteY1" fmla="*/ 372108 h 1013420"/>
              <a:gd name="connsiteX2" fmla="*/ 1013420 w 1013420"/>
              <a:gd name="connsiteY2" fmla="*/ 641312 h 1013420"/>
              <a:gd name="connsiteX3" fmla="*/ 641312 w 1013420"/>
              <a:gd name="connsiteY3" fmla="*/ 1013420 h 1013420"/>
              <a:gd name="connsiteX4" fmla="*/ 372108 w 1013420"/>
              <a:gd name="connsiteY4" fmla="*/ 1013420 h 1013420"/>
              <a:gd name="connsiteX5" fmla="*/ 0 w 1013420"/>
              <a:gd name="connsiteY5" fmla="*/ 641312 h 1013420"/>
              <a:gd name="connsiteX6" fmla="*/ 0 w 1013420"/>
              <a:gd name="connsiteY6" fmla="*/ 372108 h 1013420"/>
              <a:gd name="connsiteX0" fmla="*/ 1013420 w 1013420"/>
              <a:gd name="connsiteY0" fmla="*/ 0 h 641312"/>
              <a:gd name="connsiteX1" fmla="*/ 1013420 w 1013420"/>
              <a:gd name="connsiteY1" fmla="*/ 269204 h 641312"/>
              <a:gd name="connsiteX2" fmla="*/ 641312 w 1013420"/>
              <a:gd name="connsiteY2" fmla="*/ 641312 h 641312"/>
              <a:gd name="connsiteX3" fmla="*/ 372108 w 1013420"/>
              <a:gd name="connsiteY3" fmla="*/ 641312 h 641312"/>
              <a:gd name="connsiteX4" fmla="*/ 0 w 1013420"/>
              <a:gd name="connsiteY4" fmla="*/ 269204 h 641312"/>
              <a:gd name="connsiteX5" fmla="*/ 0 w 1013420"/>
              <a:gd name="connsiteY5" fmla="*/ 0 h 641312"/>
              <a:gd name="connsiteX0" fmla="*/ 1013420 w 1013420"/>
              <a:gd name="connsiteY0" fmla="*/ 269204 h 641312"/>
              <a:gd name="connsiteX1" fmla="*/ 641312 w 1013420"/>
              <a:gd name="connsiteY1" fmla="*/ 641312 h 641312"/>
              <a:gd name="connsiteX2" fmla="*/ 372108 w 1013420"/>
              <a:gd name="connsiteY2" fmla="*/ 641312 h 641312"/>
              <a:gd name="connsiteX3" fmla="*/ 0 w 1013420"/>
              <a:gd name="connsiteY3" fmla="*/ 269204 h 641312"/>
              <a:gd name="connsiteX4" fmla="*/ 0 w 1013420"/>
              <a:gd name="connsiteY4" fmla="*/ 0 h 641312"/>
              <a:gd name="connsiteX0" fmla="*/ 641312 w 641312"/>
              <a:gd name="connsiteY0" fmla="*/ 641312 h 641312"/>
              <a:gd name="connsiteX1" fmla="*/ 372108 w 641312"/>
              <a:gd name="connsiteY1" fmla="*/ 641312 h 641312"/>
              <a:gd name="connsiteX2" fmla="*/ 0 w 641312"/>
              <a:gd name="connsiteY2" fmla="*/ 269204 h 641312"/>
              <a:gd name="connsiteX3" fmla="*/ 0 w 641312"/>
              <a:gd name="connsiteY3" fmla="*/ 0 h 641312"/>
              <a:gd name="connsiteX0" fmla="*/ 372108 w 372108"/>
              <a:gd name="connsiteY0" fmla="*/ 641312 h 641312"/>
              <a:gd name="connsiteX1" fmla="*/ 0 w 372108"/>
              <a:gd name="connsiteY1" fmla="*/ 269204 h 641312"/>
              <a:gd name="connsiteX2" fmla="*/ 0 w 372108"/>
              <a:gd name="connsiteY2" fmla="*/ 0 h 64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108" h="641312">
                <a:moveTo>
                  <a:pt x="372108" y="641312"/>
                </a:moveTo>
                <a:cubicBezTo>
                  <a:pt x="166598" y="641312"/>
                  <a:pt x="0" y="474714"/>
                  <a:pt x="0" y="269204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 	</a:t>
            </a:r>
            <a:endParaRPr lang="en-US" dirty="0">
              <a:solidFill>
                <a:srgbClr val="222222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Graphic 15" descr="Head with gears with solid fill">
            <a:extLst>
              <a:ext uri="{FF2B5EF4-FFF2-40B4-BE49-F238E27FC236}">
                <a16:creationId xmlns:a16="http://schemas.microsoft.com/office/drawing/2014/main" id="{26CC0F90-6A1D-5849-5A3A-B01DC2F4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75" y="2743200"/>
            <a:ext cx="1371600" cy="1371600"/>
          </a:xfrm>
          <a:prstGeom prst="rect">
            <a:avLst/>
          </a:prstGeom>
        </p:spPr>
      </p:pic>
      <p:pic>
        <p:nvPicPr>
          <p:cNvPr id="18" name="Graphic 17" descr="Programmer male with solid fill">
            <a:extLst>
              <a:ext uri="{FF2B5EF4-FFF2-40B4-BE49-F238E27FC236}">
                <a16:creationId xmlns:a16="http://schemas.microsoft.com/office/drawing/2014/main" id="{2DDA6F20-1EC8-BC5A-4C8D-54D4D4CDE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852" y="2743200"/>
            <a:ext cx="1371600" cy="1371600"/>
          </a:xfrm>
          <a:prstGeom prst="rect">
            <a:avLst/>
          </a:prstGeom>
        </p:spPr>
      </p:pic>
      <p:pic>
        <p:nvPicPr>
          <p:cNvPr id="20" name="Graphic 19" descr="Customer review with solid fill">
            <a:extLst>
              <a:ext uri="{FF2B5EF4-FFF2-40B4-BE49-F238E27FC236}">
                <a16:creationId xmlns:a16="http://schemas.microsoft.com/office/drawing/2014/main" id="{0B3FCB1B-4A72-26E6-9860-BFEF5DB7D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7782" y="2743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4E36-CFFE-6A41-111B-94E20751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6639" y="1191039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581B8-0E04-1DB1-799C-1E2885DF6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86639" y="1931731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CA4E49-DB3D-6882-3C7F-D26EDC517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6639" y="2662262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043D-425E-9569-A1EE-CFA3B9C76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639" y="3402954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8930" y="1191039"/>
            <a:ext cx="4554537" cy="385939"/>
          </a:xfrm>
        </p:spPr>
        <p:txBody>
          <a:bodyPr/>
          <a:lstStyle/>
          <a:p>
            <a:r>
              <a:rPr lang="ru-RU" sz="2400" dirty="0"/>
              <a:t>Обзор направлений в </a:t>
            </a:r>
            <a:r>
              <a:rPr lang="en-US" sz="2400" dirty="0"/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930" y="1931731"/>
            <a:ext cx="4554537" cy="385939"/>
          </a:xfrm>
        </p:spPr>
        <p:txBody>
          <a:bodyPr/>
          <a:lstStyle/>
          <a:p>
            <a:r>
              <a:rPr lang="ru-RU" sz="2400" dirty="0"/>
              <a:t>Требования</a:t>
            </a:r>
            <a:endParaRPr lang="en-US" sz="2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662262"/>
            <a:ext cx="4554537" cy="385939"/>
          </a:xfrm>
        </p:spPr>
        <p:txBody>
          <a:bodyPr/>
          <a:lstStyle/>
          <a:p>
            <a:r>
              <a:rPr lang="ru-RU" sz="2400" dirty="0"/>
              <a:t>Способы обучения</a:t>
            </a:r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930" y="3402954"/>
            <a:ext cx="4554537" cy="869149"/>
          </a:xfrm>
        </p:spPr>
        <p:txBody>
          <a:bodyPr/>
          <a:lstStyle/>
          <a:p>
            <a:r>
              <a:rPr lang="ru-RU" sz="2400" dirty="0"/>
              <a:t>Практические советы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104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4E36-CFFE-6A41-111B-94E20751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6639" y="1191039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581B8-0E04-1DB1-799C-1E2885DF6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86639" y="1931731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CA4E49-DB3D-6882-3C7F-D26EDC517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6639" y="2662262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043D-425E-9569-A1EE-CFA3B9C76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639" y="3402954"/>
            <a:ext cx="498928" cy="385939"/>
          </a:xfrm>
        </p:spPr>
        <p:txBody>
          <a:bodyPr/>
          <a:lstStyle/>
          <a:p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8930" y="1191039"/>
            <a:ext cx="4554537" cy="385939"/>
          </a:xfrm>
        </p:spPr>
        <p:txBody>
          <a:bodyPr/>
          <a:lstStyle/>
          <a:p>
            <a:r>
              <a:rPr lang="ru-RU" sz="2400" dirty="0"/>
              <a:t>Обзор направлений в </a:t>
            </a:r>
            <a:r>
              <a:rPr lang="en-US" sz="2400" dirty="0"/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930" y="1931731"/>
            <a:ext cx="4554537" cy="385939"/>
          </a:xfrm>
        </p:spPr>
        <p:txBody>
          <a:bodyPr/>
          <a:lstStyle/>
          <a:p>
            <a:r>
              <a:rPr lang="ru-RU" sz="2400" dirty="0"/>
              <a:t>Требования</a:t>
            </a:r>
            <a:endParaRPr lang="en-US" sz="2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662262"/>
            <a:ext cx="4554537" cy="385939"/>
          </a:xfrm>
        </p:spPr>
        <p:txBody>
          <a:bodyPr/>
          <a:lstStyle/>
          <a:p>
            <a:r>
              <a:rPr lang="ru-RU" sz="2400" dirty="0"/>
              <a:t>Способы обучения</a:t>
            </a:r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930" y="3402954"/>
            <a:ext cx="4554537" cy="869149"/>
          </a:xfrm>
        </p:spPr>
        <p:txBody>
          <a:bodyPr/>
          <a:lstStyle/>
          <a:p>
            <a:r>
              <a:rPr lang="ru-RU" sz="2400" dirty="0">
                <a:solidFill>
                  <a:schemeClr val="accent6"/>
                </a:solidFill>
              </a:rPr>
              <a:t>Практические советы</a:t>
            </a:r>
            <a:endParaRPr lang="en-US" sz="2400" dirty="0">
              <a:solidFill>
                <a:schemeClr val="accent6"/>
              </a:solidFill>
            </a:endParaRPr>
          </a:p>
          <a:p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4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115"/>
            <a:ext cx="11274552" cy="457200"/>
          </a:xfrm>
        </p:spPr>
        <p:txBody>
          <a:bodyPr/>
          <a:lstStyle/>
          <a:p>
            <a:pPr algn="ctr"/>
            <a:r>
              <a:rPr lang="ru-RU" sz="2800" dirty="0"/>
              <a:t>Практические советы</a:t>
            </a:r>
            <a:endParaRPr lang="en-US" sz="2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BE3B7-2827-2C11-821F-FE0BAB5E7C42}"/>
              </a:ext>
            </a:extLst>
          </p:cNvPr>
          <p:cNvGrpSpPr/>
          <p:nvPr/>
        </p:nvGrpSpPr>
        <p:grpSpPr>
          <a:xfrm>
            <a:off x="10059955" y="4518398"/>
            <a:ext cx="1554480" cy="1957378"/>
            <a:chOff x="10163813" y="3224066"/>
            <a:chExt cx="1554480" cy="195737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660457-01C9-D497-320C-CAC09E0F4864}"/>
                </a:ext>
              </a:extLst>
            </p:cNvPr>
            <p:cNvGrpSpPr/>
            <p:nvPr/>
          </p:nvGrpSpPr>
          <p:grpSpPr>
            <a:xfrm>
              <a:off x="10163813" y="3224066"/>
              <a:ext cx="1554480" cy="1957378"/>
              <a:chOff x="9683821" y="1220961"/>
              <a:chExt cx="1554480" cy="1957378"/>
            </a:xfrm>
          </p:grpSpPr>
          <p:sp>
            <p:nvSpPr>
              <p:cNvPr id="40" name="Text 1">
                <a:extLst>
                  <a:ext uri="{FF2B5EF4-FFF2-40B4-BE49-F238E27FC236}">
                    <a16:creationId xmlns:a16="http://schemas.microsoft.com/office/drawing/2014/main" id="{7A75DC9A-A99C-07E1-3775-1C126769F3BB}"/>
                  </a:ext>
                </a:extLst>
              </p:cNvPr>
              <p:cNvSpPr/>
              <p:nvPr/>
            </p:nvSpPr>
            <p:spPr>
              <a:xfrm>
                <a:off x="9856942" y="2871343"/>
                <a:ext cx="1270131" cy="30699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Оставайтесь позитивным</a:t>
                </a:r>
                <a:endParaRPr lang="en-US" b="1" dirty="0"/>
              </a:p>
            </p:txBody>
          </p:sp>
          <p:sp>
            <p:nvSpPr>
              <p:cNvPr id="29" name="Овал 20">
                <a:extLst>
                  <a:ext uri="{FF2B5EF4-FFF2-40B4-BE49-F238E27FC236}">
                    <a16:creationId xmlns:a16="http://schemas.microsoft.com/office/drawing/2014/main" id="{49F3DC67-3DF1-709B-C54B-9A5973415B1E}"/>
                  </a:ext>
                </a:extLst>
              </p:cNvPr>
              <p:cNvSpPr/>
              <p:nvPr/>
            </p:nvSpPr>
            <p:spPr>
              <a:xfrm>
                <a:off x="9683821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" name="Graphic 8" descr="Dance with solid fill">
              <a:extLst>
                <a:ext uri="{FF2B5EF4-FFF2-40B4-BE49-F238E27FC236}">
                  <a16:creationId xmlns:a16="http://schemas.microsoft.com/office/drawing/2014/main" id="{0C12539F-BF59-6A76-6CCB-08EE056B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3359" y="3450298"/>
              <a:ext cx="1097280" cy="109728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3F67B5-C731-EA20-9771-DC3F8EA8EE9C}"/>
              </a:ext>
            </a:extLst>
          </p:cNvPr>
          <p:cNvGrpSpPr/>
          <p:nvPr/>
        </p:nvGrpSpPr>
        <p:grpSpPr>
          <a:xfrm>
            <a:off x="3885717" y="1101061"/>
            <a:ext cx="2015548" cy="2383800"/>
            <a:chOff x="7478853" y="1398538"/>
            <a:chExt cx="2015548" cy="2383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16958-1241-DAC1-3F10-49066CDB0463}"/>
                </a:ext>
              </a:extLst>
            </p:cNvPr>
            <p:cNvGrpSpPr/>
            <p:nvPr/>
          </p:nvGrpSpPr>
          <p:grpSpPr>
            <a:xfrm>
              <a:off x="7478853" y="1398538"/>
              <a:ext cx="2015548" cy="2383800"/>
              <a:chOff x="8532854" y="4195937"/>
              <a:chExt cx="2015548" cy="2383800"/>
            </a:xfrm>
          </p:grpSpPr>
          <p:sp>
            <p:nvSpPr>
              <p:cNvPr id="8" name="Text 1">
                <a:extLst>
                  <a:ext uri="{FF2B5EF4-FFF2-40B4-BE49-F238E27FC236}">
                    <a16:creationId xmlns:a16="http://schemas.microsoft.com/office/drawing/2014/main" id="{FD35B0EB-9DA3-263E-E355-2A68E9111663}"/>
                  </a:ext>
                </a:extLst>
              </p:cNvPr>
              <p:cNvSpPr/>
              <p:nvPr/>
            </p:nvSpPr>
            <p:spPr>
              <a:xfrm>
                <a:off x="8532854" y="5853586"/>
                <a:ext cx="2015548" cy="72615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Задавайте вопросы</a:t>
                </a:r>
                <a:endParaRPr lang="en-US" b="1" dirty="0"/>
              </a:p>
            </p:txBody>
          </p:sp>
          <p:sp>
            <p:nvSpPr>
              <p:cNvPr id="5" name="Овал 20">
                <a:extLst>
                  <a:ext uri="{FF2B5EF4-FFF2-40B4-BE49-F238E27FC236}">
                    <a16:creationId xmlns:a16="http://schemas.microsoft.com/office/drawing/2014/main" id="{5FD1D71A-D8D5-D73F-8605-86706CB456B5}"/>
                  </a:ext>
                </a:extLst>
              </p:cNvPr>
              <p:cNvSpPr/>
              <p:nvPr/>
            </p:nvSpPr>
            <p:spPr>
              <a:xfrm>
                <a:off x="8763388" y="4195937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Graphic 10" descr="Question Mark with solid fill">
              <a:extLst>
                <a:ext uri="{FF2B5EF4-FFF2-40B4-BE49-F238E27FC236}">
                  <a16:creationId xmlns:a16="http://schemas.microsoft.com/office/drawing/2014/main" id="{3FDC5254-0DB8-7CFF-23F5-4FC42C62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7987" y="1627138"/>
              <a:ext cx="1097280" cy="109728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5C82A6-F571-6912-68F4-F0045E84E1F1}"/>
              </a:ext>
            </a:extLst>
          </p:cNvPr>
          <p:cNvGrpSpPr/>
          <p:nvPr/>
        </p:nvGrpSpPr>
        <p:grpSpPr>
          <a:xfrm>
            <a:off x="84237" y="637315"/>
            <a:ext cx="2015548" cy="2196464"/>
            <a:chOff x="2929037" y="1398538"/>
            <a:chExt cx="2015548" cy="21964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02F0769-F0B2-ED4D-2150-D14C862FFD55}"/>
                </a:ext>
              </a:extLst>
            </p:cNvPr>
            <p:cNvGrpSpPr/>
            <p:nvPr/>
          </p:nvGrpSpPr>
          <p:grpSpPr>
            <a:xfrm>
              <a:off x="2929037" y="1398538"/>
              <a:ext cx="2015548" cy="2196464"/>
              <a:chOff x="5500586" y="2458663"/>
              <a:chExt cx="2015548" cy="2196464"/>
            </a:xfrm>
          </p:grpSpPr>
          <p:sp>
            <p:nvSpPr>
              <p:cNvPr id="39" name="Text 1">
                <a:extLst>
                  <a:ext uri="{FF2B5EF4-FFF2-40B4-BE49-F238E27FC236}">
                    <a16:creationId xmlns:a16="http://schemas.microsoft.com/office/drawing/2014/main" id="{448D7DF7-55A6-942C-F35E-3CDB59D05BFD}"/>
                  </a:ext>
                </a:extLst>
              </p:cNvPr>
              <p:cNvSpPr/>
              <p:nvPr/>
            </p:nvSpPr>
            <p:spPr>
              <a:xfrm>
                <a:off x="5500586" y="4120257"/>
                <a:ext cx="2015548" cy="53487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Постоянство = залог успеха</a:t>
                </a:r>
                <a:endParaRPr lang="en-US" b="1" dirty="0"/>
              </a:p>
            </p:txBody>
          </p:sp>
          <p:sp>
            <p:nvSpPr>
              <p:cNvPr id="27" name="Овал 20">
                <a:extLst>
                  <a:ext uri="{FF2B5EF4-FFF2-40B4-BE49-F238E27FC236}">
                    <a16:creationId xmlns:a16="http://schemas.microsoft.com/office/drawing/2014/main" id="{251A7F59-9774-AA1D-A5B3-2D0F319E5BBB}"/>
                  </a:ext>
                </a:extLst>
              </p:cNvPr>
              <p:cNvSpPr/>
              <p:nvPr/>
            </p:nvSpPr>
            <p:spPr>
              <a:xfrm>
                <a:off x="5731120" y="2458663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Graphic 12" descr="Daily calendar with solid fill">
              <a:extLst>
                <a:ext uri="{FF2B5EF4-FFF2-40B4-BE49-F238E27FC236}">
                  <a16:creationId xmlns:a16="http://schemas.microsoft.com/office/drawing/2014/main" id="{217A67F7-224D-69F6-6E07-4928E4A0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8171" y="1610622"/>
              <a:ext cx="1097280" cy="109728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899A6F-949C-0C53-95A9-271D1521D6E1}"/>
              </a:ext>
            </a:extLst>
          </p:cNvPr>
          <p:cNvGrpSpPr/>
          <p:nvPr/>
        </p:nvGrpSpPr>
        <p:grpSpPr>
          <a:xfrm>
            <a:off x="1869251" y="3539709"/>
            <a:ext cx="2015548" cy="2274229"/>
            <a:chOff x="2617486" y="3224066"/>
            <a:chExt cx="2015548" cy="22742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F91A2D-53BC-825A-29D4-77D256B209C0}"/>
                </a:ext>
              </a:extLst>
            </p:cNvPr>
            <p:cNvGrpSpPr/>
            <p:nvPr/>
          </p:nvGrpSpPr>
          <p:grpSpPr>
            <a:xfrm>
              <a:off x="2617486" y="3224066"/>
              <a:ext cx="2015548" cy="2274229"/>
              <a:chOff x="2738713" y="4212619"/>
              <a:chExt cx="2015548" cy="2274229"/>
            </a:xfrm>
          </p:grpSpPr>
          <p:sp>
            <p:nvSpPr>
              <p:cNvPr id="16" name="Text 1">
                <a:extLst>
                  <a:ext uri="{FF2B5EF4-FFF2-40B4-BE49-F238E27FC236}">
                    <a16:creationId xmlns:a16="http://schemas.microsoft.com/office/drawing/2014/main" id="{052FF35F-569E-5898-E9B6-0CC5150F8483}"/>
                  </a:ext>
                </a:extLst>
              </p:cNvPr>
              <p:cNvSpPr/>
              <p:nvPr/>
            </p:nvSpPr>
            <p:spPr>
              <a:xfrm>
                <a:off x="2738713" y="5853147"/>
                <a:ext cx="2015548" cy="63370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Заполните все «банки с красками»</a:t>
                </a:r>
                <a:endParaRPr lang="en-US" b="1" dirty="0"/>
              </a:p>
            </p:txBody>
          </p:sp>
          <p:sp>
            <p:nvSpPr>
              <p:cNvPr id="17" name="Овал 20">
                <a:extLst>
                  <a:ext uri="{FF2B5EF4-FFF2-40B4-BE49-F238E27FC236}">
                    <a16:creationId xmlns:a16="http://schemas.microsoft.com/office/drawing/2014/main" id="{6477BD59-2EA2-9196-4EF5-5778DBF60259}"/>
                  </a:ext>
                </a:extLst>
              </p:cNvPr>
              <p:cNvSpPr/>
              <p:nvPr/>
            </p:nvSpPr>
            <p:spPr>
              <a:xfrm>
                <a:off x="2969247" y="4212619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8" name="Graphic 17" descr="Spinning Plates with solid fill">
              <a:extLst>
                <a:ext uri="{FF2B5EF4-FFF2-40B4-BE49-F238E27FC236}">
                  <a16:creationId xmlns:a16="http://schemas.microsoft.com/office/drawing/2014/main" id="{64047657-1CFE-5E35-626A-FB29E1F5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620" y="3398592"/>
              <a:ext cx="1097280" cy="1097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150FE4-9256-22AB-8529-E5D8E0A0E3E5}"/>
              </a:ext>
            </a:extLst>
          </p:cNvPr>
          <p:cNvGrpSpPr/>
          <p:nvPr/>
        </p:nvGrpSpPr>
        <p:grpSpPr>
          <a:xfrm>
            <a:off x="7689131" y="1802125"/>
            <a:ext cx="2015548" cy="2274229"/>
            <a:chOff x="243173" y="3224066"/>
            <a:chExt cx="2015548" cy="22742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30E949-4E40-2ECB-6C7D-C7166219F852}"/>
                </a:ext>
              </a:extLst>
            </p:cNvPr>
            <p:cNvGrpSpPr/>
            <p:nvPr/>
          </p:nvGrpSpPr>
          <p:grpSpPr>
            <a:xfrm>
              <a:off x="243173" y="3224066"/>
              <a:ext cx="2015548" cy="2274229"/>
              <a:chOff x="2738713" y="4212619"/>
              <a:chExt cx="2015548" cy="2274229"/>
            </a:xfrm>
          </p:grpSpPr>
          <p:sp>
            <p:nvSpPr>
              <p:cNvPr id="38" name="Text 1">
                <a:extLst>
                  <a:ext uri="{FF2B5EF4-FFF2-40B4-BE49-F238E27FC236}">
                    <a16:creationId xmlns:a16="http://schemas.microsoft.com/office/drawing/2014/main" id="{BB557BD1-4B60-5881-ECE9-2B8485A5A65B}"/>
                  </a:ext>
                </a:extLst>
              </p:cNvPr>
              <p:cNvSpPr/>
              <p:nvPr/>
            </p:nvSpPr>
            <p:spPr>
              <a:xfrm>
                <a:off x="2738713" y="5853147"/>
                <a:ext cx="2015548" cy="63370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Меняйте деятельность</a:t>
                </a:r>
                <a:endParaRPr lang="en-US" b="1" dirty="0"/>
              </a:p>
            </p:txBody>
          </p:sp>
          <p:sp>
            <p:nvSpPr>
              <p:cNvPr id="25" name="Овал 20">
                <a:extLst>
                  <a:ext uri="{FF2B5EF4-FFF2-40B4-BE49-F238E27FC236}">
                    <a16:creationId xmlns:a16="http://schemas.microsoft.com/office/drawing/2014/main" id="{3EF89615-48A8-5782-862C-BD1B27B9D7A1}"/>
                  </a:ext>
                </a:extLst>
              </p:cNvPr>
              <p:cNvSpPr/>
              <p:nvPr/>
            </p:nvSpPr>
            <p:spPr>
              <a:xfrm>
                <a:off x="2969247" y="4212619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Graphic 33" descr="Hammock with solid fill">
              <a:extLst>
                <a:ext uri="{FF2B5EF4-FFF2-40B4-BE49-F238E27FC236}">
                  <a16:creationId xmlns:a16="http://schemas.microsoft.com/office/drawing/2014/main" id="{B248E076-E05C-73F1-EE89-FF7648B9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573" y="3449249"/>
              <a:ext cx="1097280" cy="109728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734B-9D89-DE81-EA5B-0E91A06752FA}"/>
              </a:ext>
            </a:extLst>
          </p:cNvPr>
          <p:cNvGrpSpPr/>
          <p:nvPr/>
        </p:nvGrpSpPr>
        <p:grpSpPr>
          <a:xfrm>
            <a:off x="5586841" y="4041598"/>
            <a:ext cx="2817516" cy="2105181"/>
            <a:chOff x="5586841" y="4041598"/>
            <a:chExt cx="2817516" cy="21051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D25860-9803-094D-4AF3-D10ADA45E598}"/>
                </a:ext>
              </a:extLst>
            </p:cNvPr>
            <p:cNvGrpSpPr/>
            <p:nvPr/>
          </p:nvGrpSpPr>
          <p:grpSpPr>
            <a:xfrm>
              <a:off x="5586841" y="4041598"/>
              <a:ext cx="2817516" cy="2105181"/>
              <a:chOff x="570956" y="1220961"/>
              <a:chExt cx="2817516" cy="2105181"/>
            </a:xfrm>
          </p:grpSpPr>
          <p:sp>
            <p:nvSpPr>
              <p:cNvPr id="2" name="Text 1">
                <a:extLst>
                  <a:ext uri="{FF2B5EF4-FFF2-40B4-BE49-F238E27FC236}">
                    <a16:creationId xmlns:a16="http://schemas.microsoft.com/office/drawing/2014/main" id="{E5827BA1-8EEA-0184-5123-4B9B9230E5BF}"/>
                  </a:ext>
                </a:extLst>
              </p:cNvPr>
              <p:cNvSpPr/>
              <p:nvPr/>
            </p:nvSpPr>
            <p:spPr>
              <a:xfrm>
                <a:off x="570956" y="2868942"/>
                <a:ext cx="2817516" cy="4572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ru-RU" b="1" dirty="0"/>
                  <a:t>Заведите </a:t>
                </a:r>
                <a:r>
                  <a:rPr lang="en-US" b="1" dirty="0" err="1"/>
                  <a:t>Linkedin</a:t>
                </a:r>
                <a:endParaRPr lang="en-US" dirty="0"/>
              </a:p>
            </p:txBody>
          </p:sp>
          <p:sp>
            <p:nvSpPr>
              <p:cNvPr id="7" name="Овал 20">
                <a:extLst>
                  <a:ext uri="{FF2B5EF4-FFF2-40B4-BE49-F238E27FC236}">
                    <a16:creationId xmlns:a16="http://schemas.microsoft.com/office/drawing/2014/main" id="{4441130C-681A-1A2F-A69C-318F7014FF2A}"/>
                  </a:ext>
                </a:extLst>
              </p:cNvPr>
              <p:cNvSpPr/>
              <p:nvPr/>
            </p:nvSpPr>
            <p:spPr>
              <a:xfrm>
                <a:off x="1179252" y="1220961"/>
                <a:ext cx="1554480" cy="15544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DD6B59-3866-F9A6-B62F-B875A4B45993}"/>
                </a:ext>
              </a:extLst>
            </p:cNvPr>
            <p:cNvGrpSpPr/>
            <p:nvPr/>
          </p:nvGrpSpPr>
          <p:grpSpPr>
            <a:xfrm>
              <a:off x="6510678" y="4361638"/>
              <a:ext cx="969841" cy="914400"/>
              <a:chOff x="4313487" y="3714235"/>
              <a:chExt cx="1097280" cy="94746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FE6B76A-7FAF-0AC8-1B58-A56B4EFDE415}"/>
                  </a:ext>
                </a:extLst>
              </p:cNvPr>
              <p:cNvSpPr/>
              <p:nvPr/>
            </p:nvSpPr>
            <p:spPr bwMode="auto">
              <a:xfrm>
                <a:off x="4344851" y="3714235"/>
                <a:ext cx="1034554" cy="94746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alibri Light" panose="020F0302020204030204" pitchFamily="34" charset="0"/>
                  <a:ea typeface="Human Sans ExtraLight" charset="0"/>
                  <a:cs typeface="Human Sans ExtraLight" charset="0"/>
                </a:endParaRPr>
              </a:p>
            </p:txBody>
          </p:sp>
          <p:sp>
            <p:nvSpPr>
              <p:cNvPr id="6" name="Text 1">
                <a:extLst>
                  <a:ext uri="{FF2B5EF4-FFF2-40B4-BE49-F238E27FC236}">
                    <a16:creationId xmlns:a16="http://schemas.microsoft.com/office/drawing/2014/main" id="{27EEFF10-E547-C087-5B01-253368366F11}"/>
                  </a:ext>
                </a:extLst>
              </p:cNvPr>
              <p:cNvSpPr/>
              <p:nvPr/>
            </p:nvSpPr>
            <p:spPr>
              <a:xfrm>
                <a:off x="4313487" y="3876955"/>
                <a:ext cx="1097280" cy="63370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</a:rPr>
                  <a:t>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3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Итоги</a:t>
            </a:r>
            <a:endParaRPr lang="en-US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8326" y="2066521"/>
            <a:ext cx="4554537" cy="385763"/>
          </a:xfrm>
        </p:spPr>
        <p:txBody>
          <a:bodyPr/>
          <a:lstStyle/>
          <a:p>
            <a:r>
              <a:rPr lang="ru-RU" sz="2400" b="1" dirty="0"/>
              <a:t>Обзор направлений в </a:t>
            </a:r>
            <a:r>
              <a:rPr lang="en-US" sz="2400" b="1" dirty="0"/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8326" y="4044424"/>
            <a:ext cx="4554537" cy="385762"/>
          </a:xfrm>
        </p:spPr>
        <p:txBody>
          <a:bodyPr/>
          <a:lstStyle/>
          <a:p>
            <a:r>
              <a:rPr lang="ru-RU" sz="2400" b="1" dirty="0"/>
              <a:t>Требования</a:t>
            </a:r>
            <a:endParaRPr lang="en-US" sz="24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28985" y="2066522"/>
            <a:ext cx="4554537" cy="385762"/>
          </a:xfrm>
        </p:spPr>
        <p:txBody>
          <a:bodyPr/>
          <a:lstStyle/>
          <a:p>
            <a:r>
              <a:rPr lang="ru-RU" sz="2400" b="1" dirty="0"/>
              <a:t>Способы обучения</a:t>
            </a:r>
            <a:endParaRPr lang="en-US" sz="24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28985" y="4007241"/>
            <a:ext cx="3058246" cy="385763"/>
          </a:xfrm>
        </p:spPr>
        <p:txBody>
          <a:bodyPr/>
          <a:lstStyle/>
          <a:p>
            <a:r>
              <a:rPr lang="ru-RU" sz="2400" b="1" dirty="0"/>
              <a:t>Практические советы</a:t>
            </a:r>
            <a:endParaRPr lang="en-US" sz="2400" b="1" dirty="0"/>
          </a:p>
          <a:p>
            <a:endParaRPr lang="en-US" sz="24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DA670B-9674-B6AE-00E7-9AC51E5EFDAA}"/>
              </a:ext>
            </a:extLst>
          </p:cNvPr>
          <p:cNvGrpSpPr/>
          <p:nvPr/>
        </p:nvGrpSpPr>
        <p:grpSpPr>
          <a:xfrm>
            <a:off x="413614" y="1757839"/>
            <a:ext cx="1097280" cy="1097280"/>
            <a:chOff x="1167822" y="2662238"/>
            <a:chExt cx="1097280" cy="10972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80F7BA-7ED2-0F65-7335-528AF2CDDD0A}"/>
                </a:ext>
              </a:extLst>
            </p:cNvPr>
            <p:cNvSpPr/>
            <p:nvPr/>
          </p:nvSpPr>
          <p:spPr bwMode="auto">
            <a:xfrm>
              <a:off x="1167822" y="2662238"/>
              <a:ext cx="1097280" cy="10972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26" name="Text 3">
              <a:extLst>
                <a:ext uri="{FF2B5EF4-FFF2-40B4-BE49-F238E27FC236}">
                  <a16:creationId xmlns:a16="http://schemas.microsoft.com/office/drawing/2014/main" id="{93E56B8D-0654-F248-82BF-5533A3A9D487}"/>
                </a:ext>
              </a:extLst>
            </p:cNvPr>
            <p:cNvSpPr/>
            <p:nvPr/>
          </p:nvSpPr>
          <p:spPr>
            <a:xfrm>
              <a:off x="1535254" y="2970920"/>
              <a:ext cx="536332" cy="4601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675"/>
                </a:lnSpc>
              </a:pPr>
              <a:r>
                <a:rPr lang="ru-RU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01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28C521-69E1-D5AC-C262-D68FC616A945}"/>
              </a:ext>
            </a:extLst>
          </p:cNvPr>
          <p:cNvGrpSpPr/>
          <p:nvPr/>
        </p:nvGrpSpPr>
        <p:grpSpPr>
          <a:xfrm>
            <a:off x="449636" y="3698558"/>
            <a:ext cx="1097280" cy="1097280"/>
            <a:chOff x="1167822" y="2662238"/>
            <a:chExt cx="1097280" cy="10972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1E40A4-D916-E0BC-DEC7-1BAD5B1687DF}"/>
                </a:ext>
              </a:extLst>
            </p:cNvPr>
            <p:cNvSpPr/>
            <p:nvPr/>
          </p:nvSpPr>
          <p:spPr bwMode="auto">
            <a:xfrm>
              <a:off x="1167822" y="2662238"/>
              <a:ext cx="1097280" cy="10972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30" name="Text 3">
              <a:extLst>
                <a:ext uri="{FF2B5EF4-FFF2-40B4-BE49-F238E27FC236}">
                  <a16:creationId xmlns:a16="http://schemas.microsoft.com/office/drawing/2014/main" id="{A8BE4F3E-8BED-EF86-F64F-45341BF9CED7}"/>
                </a:ext>
              </a:extLst>
            </p:cNvPr>
            <p:cNvSpPr/>
            <p:nvPr/>
          </p:nvSpPr>
          <p:spPr>
            <a:xfrm>
              <a:off x="1535254" y="2970920"/>
              <a:ext cx="536332" cy="4601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675"/>
                </a:lnSpc>
              </a:pPr>
              <a:r>
                <a:rPr lang="ru-RU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0</a:t>
              </a:r>
              <a:r>
                <a:rPr lang="en-US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72A8CE-8C74-AF24-DF80-DE4006497C19}"/>
              </a:ext>
            </a:extLst>
          </p:cNvPr>
          <p:cNvGrpSpPr/>
          <p:nvPr/>
        </p:nvGrpSpPr>
        <p:grpSpPr>
          <a:xfrm>
            <a:off x="6764273" y="1769111"/>
            <a:ext cx="1097280" cy="1097280"/>
            <a:chOff x="1167822" y="2662238"/>
            <a:chExt cx="1097280" cy="10972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EBD3477-BE9E-8436-66C6-4B1DCA822243}"/>
                </a:ext>
              </a:extLst>
            </p:cNvPr>
            <p:cNvSpPr/>
            <p:nvPr/>
          </p:nvSpPr>
          <p:spPr bwMode="auto">
            <a:xfrm>
              <a:off x="1167822" y="2662238"/>
              <a:ext cx="1097280" cy="10972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23444A84-1F1A-61DA-0736-AA49BF00BAD3}"/>
                </a:ext>
              </a:extLst>
            </p:cNvPr>
            <p:cNvSpPr/>
            <p:nvPr/>
          </p:nvSpPr>
          <p:spPr>
            <a:xfrm>
              <a:off x="1535254" y="2970920"/>
              <a:ext cx="536332" cy="4601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675"/>
                </a:lnSpc>
              </a:pPr>
              <a:r>
                <a:rPr lang="ru-RU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0</a:t>
              </a:r>
              <a:r>
                <a:rPr lang="en-US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CF3AA3-C85C-7333-0D2E-DFAA1F583343}"/>
              </a:ext>
            </a:extLst>
          </p:cNvPr>
          <p:cNvGrpSpPr/>
          <p:nvPr/>
        </p:nvGrpSpPr>
        <p:grpSpPr>
          <a:xfrm>
            <a:off x="6800295" y="3709830"/>
            <a:ext cx="1097280" cy="1097280"/>
            <a:chOff x="1167822" y="2662238"/>
            <a:chExt cx="1097280" cy="10972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0769A4-13C9-7EB9-EBE5-92D1AE73B649}"/>
                </a:ext>
              </a:extLst>
            </p:cNvPr>
            <p:cNvSpPr/>
            <p:nvPr/>
          </p:nvSpPr>
          <p:spPr bwMode="auto">
            <a:xfrm>
              <a:off x="1167822" y="2662238"/>
              <a:ext cx="1097280" cy="10972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42" name="Text 3">
              <a:extLst>
                <a:ext uri="{FF2B5EF4-FFF2-40B4-BE49-F238E27FC236}">
                  <a16:creationId xmlns:a16="http://schemas.microsoft.com/office/drawing/2014/main" id="{7076E70A-57E3-D3B5-38CE-72E6ADA530BF}"/>
                </a:ext>
              </a:extLst>
            </p:cNvPr>
            <p:cNvSpPr/>
            <p:nvPr/>
          </p:nvSpPr>
          <p:spPr>
            <a:xfrm>
              <a:off x="1535254" y="2970920"/>
              <a:ext cx="536332" cy="4601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675"/>
                </a:lnSpc>
              </a:pPr>
              <a:r>
                <a:rPr lang="ru-RU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0</a:t>
              </a:r>
              <a:r>
                <a:rPr lang="en-US" sz="2800" b="1" i="0" kern="0" spc="75" dirty="0">
                  <a:solidFill>
                    <a:schemeClr val="bg1"/>
                  </a:solidFill>
                  <a:ea typeface="Roboto Bold" pitchFamily="34" charset="-122"/>
                  <a:cs typeface="Roboto Bold" pitchFamily="34" charset="-120"/>
                </a:rPr>
                <a:t>4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62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EE62D0-CCA2-E030-C854-5522F599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97" y="1220724"/>
            <a:ext cx="7892478" cy="1576137"/>
          </a:xfrm>
        </p:spPr>
        <p:txBody>
          <a:bodyPr/>
          <a:lstStyle/>
          <a:p>
            <a:r>
              <a:rPr lang="en-US" sz="3600" b="1" i="0" dirty="0">
                <a:effectLst/>
              </a:rPr>
              <a:t>Take a leap of faith. You will either land somewhere new or learn to fly.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2D648-4D22-04D1-7CB6-DEFDA32BF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385939"/>
          </a:xfrm>
        </p:spPr>
        <p:txBody>
          <a:bodyPr/>
          <a:lstStyle/>
          <a:p>
            <a:r>
              <a:rPr lang="en-US" sz="2400" b="1" i="0" dirty="0" err="1">
                <a:solidFill>
                  <a:schemeClr val="accent6"/>
                </a:solidFill>
                <a:effectLst/>
              </a:rPr>
              <a:t>Kandyse</a:t>
            </a:r>
            <a:r>
              <a:rPr lang="en-US" sz="2400" b="1" i="0" dirty="0">
                <a:solidFill>
                  <a:schemeClr val="accent6"/>
                </a:solidFill>
                <a:effectLst/>
              </a:rPr>
              <a:t> McClure</a:t>
            </a:r>
          </a:p>
        </p:txBody>
      </p:sp>
    </p:spTree>
    <p:extLst>
      <p:ext uri="{BB962C8B-B14F-4D97-AF65-F5344CB8AC3E}">
        <p14:creationId xmlns:p14="http://schemas.microsoft.com/office/powerpoint/2010/main" val="299367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2AF81-6CFF-709F-D497-66FCBAC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Репозиторий с полезными материалами</a:t>
            </a:r>
            <a:endParaRPr lang="en-US" sz="2800" dirty="0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9B8D01BD-E9D6-E92F-9C0F-3594E4455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146304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5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2AF81-6CFF-709F-D497-66FCBAC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Telegram-</a:t>
            </a:r>
            <a:r>
              <a:rPr lang="ru-RU" sz="2800" b="0" i="0" dirty="0">
                <a:solidFill>
                  <a:srgbClr val="242424"/>
                </a:solidFill>
                <a:effectLst/>
                <a:latin typeface="+mj-lt"/>
              </a:rPr>
              <a:t>канал 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@epamtrainingcenter</a:t>
            </a:r>
            <a:r>
              <a:rPr lang="ru-RU" sz="2800" b="0" i="0" dirty="0">
                <a:solidFill>
                  <a:srgbClr val="242424"/>
                </a:solidFill>
                <a:effectLst/>
                <a:latin typeface="+mj-lt"/>
              </a:rPr>
              <a:t> 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9B7EC27-E756-D71B-82C7-2120F717A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146304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7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2AF81-6CFF-709F-D497-66FCBAC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Инстаграм 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+mj-lt"/>
              </a:rPr>
              <a:t>@epam.kyrgyzstan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1F7BCEB-A8D9-4A28-5EBA-3B0D6E4E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146304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2AF81-6CFF-709F-D497-66FCBAC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Открытые программы в Кыргызстане</a:t>
            </a:r>
            <a:endParaRPr lang="en-US" sz="28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B914260-FA62-23CD-6817-0F26B84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146304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2AF81-6CFF-709F-D497-66FCBAC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Контакты</a:t>
            </a:r>
            <a:endParaRPr lang="en-US" sz="28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156635A-A903-5E6F-166B-02F8915E1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146304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166769C-282D-7968-DBD4-228AF51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Вопросы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90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1DE35BD-A889-74D4-33C0-6CD0623A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О спикере</a:t>
            </a:r>
            <a:endParaRPr lang="en-US" sz="28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C33F509D-41CB-E46F-C6DD-9BF251B71D96}"/>
              </a:ext>
            </a:extLst>
          </p:cNvPr>
          <p:cNvSpPr/>
          <p:nvPr/>
        </p:nvSpPr>
        <p:spPr>
          <a:xfrm>
            <a:off x="234260" y="3843299"/>
            <a:ext cx="11385399" cy="429513"/>
          </a:xfrm>
          <a:custGeom>
            <a:avLst/>
            <a:gdLst>
              <a:gd name="connsiteX0" fmla="*/ 0 w 8686533"/>
              <a:gd name="connsiteY0" fmla="*/ 0 h 329509"/>
              <a:gd name="connsiteX1" fmla="*/ 8686533 w 8686533"/>
              <a:gd name="connsiteY1" fmla="*/ 0 h 329509"/>
              <a:gd name="connsiteX2" fmla="*/ 8686533 w 8686533"/>
              <a:gd name="connsiteY2" fmla="*/ 329509 h 329509"/>
              <a:gd name="connsiteX3" fmla="*/ 0 w 8686533"/>
              <a:gd name="connsiteY3" fmla="*/ 329509 h 329509"/>
              <a:gd name="connsiteX4" fmla="*/ 0 w 8686533"/>
              <a:gd name="connsiteY4" fmla="*/ 0 h 329509"/>
              <a:gd name="connsiteX0" fmla="*/ 132736 w 8686533"/>
              <a:gd name="connsiteY0" fmla="*/ 7374 h 329509"/>
              <a:gd name="connsiteX1" fmla="*/ 8686533 w 8686533"/>
              <a:gd name="connsiteY1" fmla="*/ 0 h 329509"/>
              <a:gd name="connsiteX2" fmla="*/ 8686533 w 8686533"/>
              <a:gd name="connsiteY2" fmla="*/ 329509 h 329509"/>
              <a:gd name="connsiteX3" fmla="*/ 0 w 8686533"/>
              <a:gd name="connsiteY3" fmla="*/ 329509 h 329509"/>
              <a:gd name="connsiteX4" fmla="*/ 132736 w 8686533"/>
              <a:gd name="connsiteY4" fmla="*/ 7374 h 329509"/>
              <a:gd name="connsiteX0" fmla="*/ 132736 w 8959379"/>
              <a:gd name="connsiteY0" fmla="*/ 0 h 322135"/>
              <a:gd name="connsiteX1" fmla="*/ 8959379 w 8959379"/>
              <a:gd name="connsiteY1" fmla="*/ 0 h 322135"/>
              <a:gd name="connsiteX2" fmla="*/ 8686533 w 8959379"/>
              <a:gd name="connsiteY2" fmla="*/ 322135 h 322135"/>
              <a:gd name="connsiteX3" fmla="*/ 0 w 8959379"/>
              <a:gd name="connsiteY3" fmla="*/ 322135 h 322135"/>
              <a:gd name="connsiteX4" fmla="*/ 132736 w 8959379"/>
              <a:gd name="connsiteY4" fmla="*/ 0 h 3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9379" h="322135">
                <a:moveTo>
                  <a:pt x="132736" y="0"/>
                </a:moveTo>
                <a:lnTo>
                  <a:pt x="8959379" y="0"/>
                </a:lnTo>
                <a:lnTo>
                  <a:pt x="8686533" y="322135"/>
                </a:lnTo>
                <a:lnTo>
                  <a:pt x="0" y="322135"/>
                </a:lnTo>
                <a:lnTo>
                  <a:pt x="132736" y="0"/>
                </a:lnTo>
                <a:close/>
              </a:path>
            </a:pathLst>
          </a:custGeom>
          <a:gradFill>
            <a:gsLst>
              <a:gs pos="0">
                <a:schemeClr val="bg2">
                  <a:alpha val="38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  <a:latin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B16204-2576-8782-A5FA-CE335FAEE087}"/>
              </a:ext>
            </a:extLst>
          </p:cNvPr>
          <p:cNvCxnSpPr>
            <a:cxnSpLocks/>
          </p:cNvCxnSpPr>
          <p:nvPr/>
        </p:nvCxnSpPr>
        <p:spPr>
          <a:xfrm>
            <a:off x="363791" y="3896779"/>
            <a:ext cx="11338560" cy="0"/>
          </a:xfrm>
          <a:prstGeom prst="line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93D9DF-DCA5-9E61-8E26-DFB46E3FD25C}"/>
              </a:ext>
            </a:extLst>
          </p:cNvPr>
          <p:cNvGrpSpPr/>
          <p:nvPr/>
        </p:nvGrpSpPr>
        <p:grpSpPr>
          <a:xfrm>
            <a:off x="457200" y="3462528"/>
            <a:ext cx="2143666" cy="2754489"/>
            <a:chOff x="457200" y="3462528"/>
            <a:chExt cx="2143666" cy="275448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087C7-C13C-5D6C-ECCF-BB9510AD6AE9}"/>
                </a:ext>
              </a:extLst>
            </p:cNvPr>
            <p:cNvSpPr/>
            <p:nvPr/>
          </p:nvSpPr>
          <p:spPr>
            <a:xfrm>
              <a:off x="457200" y="3462528"/>
              <a:ext cx="111889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just" defTabSz="457131">
                <a:defRPr/>
              </a:pP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Осень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 201</a:t>
              </a: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7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AFCA854-13F1-395B-C26B-B8A8062D38B3}"/>
                </a:ext>
              </a:extLst>
            </p:cNvPr>
            <p:cNvSpPr/>
            <p:nvPr/>
          </p:nvSpPr>
          <p:spPr>
            <a:xfrm rot="2700000">
              <a:off x="954555" y="3821581"/>
              <a:ext cx="150395" cy="15039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11FD94-896F-A03C-26D8-8FD78C74E539}"/>
                </a:ext>
              </a:extLst>
            </p:cNvPr>
            <p:cNvSpPr txBox="1"/>
            <p:nvPr/>
          </p:nvSpPr>
          <p:spPr>
            <a:xfrm>
              <a:off x="479135" y="5663019"/>
              <a:ext cx="2121731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dirty="0"/>
                <a:t>Первые шаги в веб разработке</a:t>
              </a:r>
              <a:endParaRPr lang="en-US" dirty="0"/>
            </a:p>
          </p:txBody>
        </p:sp>
        <p:sp>
          <p:nvSpPr>
            <p:cNvPr id="113" name="Rectangle: Rounded Corners 33">
              <a:extLst>
                <a:ext uri="{FF2B5EF4-FFF2-40B4-BE49-F238E27FC236}">
                  <a16:creationId xmlns:a16="http://schemas.microsoft.com/office/drawing/2014/main" id="{2E130D09-3EF7-AA2E-B342-18EF9C8B6D07}"/>
                </a:ext>
              </a:extLst>
            </p:cNvPr>
            <p:cNvSpPr/>
            <p:nvPr/>
          </p:nvSpPr>
          <p:spPr>
            <a:xfrm flipV="1">
              <a:off x="479135" y="3934286"/>
              <a:ext cx="496144" cy="1560367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6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008FB-74BC-6506-3FDA-CB346B5BFCF3}"/>
              </a:ext>
            </a:extLst>
          </p:cNvPr>
          <p:cNvGrpSpPr/>
          <p:nvPr/>
        </p:nvGrpSpPr>
        <p:grpSpPr>
          <a:xfrm>
            <a:off x="3344684" y="1951560"/>
            <a:ext cx="3506762" cy="2397300"/>
            <a:chOff x="3278121" y="1951560"/>
            <a:chExt cx="3506762" cy="23973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7EC4E8-0093-CFDA-3DE0-BBC159E9C2FA}"/>
                </a:ext>
              </a:extLst>
            </p:cNvPr>
            <p:cNvSpPr/>
            <p:nvPr/>
          </p:nvSpPr>
          <p:spPr>
            <a:xfrm>
              <a:off x="3278121" y="4071861"/>
              <a:ext cx="111248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457131">
                <a:defRPr/>
              </a:pP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2018 - 2022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5B1010-A31D-DAA4-7EBC-91306C77AC4F}"/>
                </a:ext>
              </a:extLst>
            </p:cNvPr>
            <p:cNvSpPr/>
            <p:nvPr/>
          </p:nvSpPr>
          <p:spPr>
            <a:xfrm rot="2700000">
              <a:off x="3776004" y="3821581"/>
              <a:ext cx="150395" cy="15039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4" name="Rectangle: Rounded Corners 33">
              <a:extLst>
                <a:ext uri="{FF2B5EF4-FFF2-40B4-BE49-F238E27FC236}">
                  <a16:creationId xmlns:a16="http://schemas.microsoft.com/office/drawing/2014/main" id="{EB5143C2-3D9C-5902-ED52-9B27551D9821}"/>
                </a:ext>
              </a:extLst>
            </p:cNvPr>
            <p:cNvSpPr/>
            <p:nvPr/>
          </p:nvSpPr>
          <p:spPr>
            <a:xfrm>
              <a:off x="3338217" y="2353865"/>
              <a:ext cx="496144" cy="1560367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6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25AA1F4-2580-8F1A-E449-7F14717D7E37}"/>
                </a:ext>
              </a:extLst>
            </p:cNvPr>
            <p:cNvSpPr txBox="1"/>
            <p:nvPr/>
          </p:nvSpPr>
          <p:spPr>
            <a:xfrm>
              <a:off x="3338217" y="1951560"/>
              <a:ext cx="3446666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dirty="0"/>
                <a:t>Обучение в КГТУ им. И. Раззакова</a:t>
              </a:r>
              <a:endParaRPr lang="en-US" dirty="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AF520B-A6BB-337F-EFD2-680910715806}"/>
              </a:ext>
            </a:extLst>
          </p:cNvPr>
          <p:cNvCxnSpPr>
            <a:cxnSpLocks/>
          </p:cNvCxnSpPr>
          <p:nvPr/>
        </p:nvCxnSpPr>
        <p:spPr>
          <a:xfrm>
            <a:off x="9766935" y="3895872"/>
            <a:ext cx="1937321" cy="0"/>
          </a:xfrm>
          <a:prstGeom prst="line">
            <a:avLst/>
          </a:prstGeom>
          <a:ln w="25400">
            <a:solidFill>
              <a:schemeClr val="accent5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7AE76D-4200-B20F-61FD-91F33B495B09}"/>
              </a:ext>
            </a:extLst>
          </p:cNvPr>
          <p:cNvGrpSpPr/>
          <p:nvPr/>
        </p:nvGrpSpPr>
        <p:grpSpPr>
          <a:xfrm>
            <a:off x="6355302" y="3462528"/>
            <a:ext cx="1832499" cy="2477490"/>
            <a:chOff x="6316784" y="3462528"/>
            <a:chExt cx="1832499" cy="247749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12ECE5-2323-74B1-6647-D8DA52CCD6FF}"/>
                </a:ext>
              </a:extLst>
            </p:cNvPr>
            <p:cNvSpPr/>
            <p:nvPr/>
          </p:nvSpPr>
          <p:spPr>
            <a:xfrm>
              <a:off x="6316784" y="3462528"/>
              <a:ext cx="122469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457131">
                <a:defRPr/>
              </a:pP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Январь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 20</a:t>
              </a: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21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EF5F95-87F2-E53C-8BBF-1A3D9288532B}"/>
                </a:ext>
              </a:extLst>
            </p:cNvPr>
            <p:cNvSpPr txBox="1"/>
            <p:nvPr/>
          </p:nvSpPr>
          <p:spPr>
            <a:xfrm>
              <a:off x="6316784" y="5663019"/>
              <a:ext cx="1832499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dirty="0"/>
                <a:t>Первая работа в </a:t>
              </a:r>
              <a:r>
                <a:rPr lang="en-US" dirty="0"/>
                <a:t>IT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A3D6052-C502-D859-C306-E6EB7EDB49BD}"/>
                </a:ext>
              </a:extLst>
            </p:cNvPr>
            <p:cNvSpPr/>
            <p:nvPr/>
          </p:nvSpPr>
          <p:spPr>
            <a:xfrm rot="2700000">
              <a:off x="6845981" y="3821581"/>
              <a:ext cx="150395" cy="15039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: Rounded Corners 33">
              <a:extLst>
                <a:ext uri="{FF2B5EF4-FFF2-40B4-BE49-F238E27FC236}">
                  <a16:creationId xmlns:a16="http://schemas.microsoft.com/office/drawing/2014/main" id="{7FFD1A92-9F84-1E5E-0624-596CFA0E2566}"/>
                </a:ext>
              </a:extLst>
            </p:cNvPr>
            <p:cNvSpPr/>
            <p:nvPr/>
          </p:nvSpPr>
          <p:spPr>
            <a:xfrm flipV="1">
              <a:off x="6316784" y="3895872"/>
              <a:ext cx="496144" cy="1560367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6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CF30-C8E3-C34E-ECFB-9B104E1DF5B3}"/>
              </a:ext>
            </a:extLst>
          </p:cNvPr>
          <p:cNvGrpSpPr/>
          <p:nvPr/>
        </p:nvGrpSpPr>
        <p:grpSpPr>
          <a:xfrm>
            <a:off x="9220851" y="1673992"/>
            <a:ext cx="2047742" cy="2674868"/>
            <a:chOff x="8888413" y="1674561"/>
            <a:chExt cx="2047742" cy="267486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A96D7F-00F5-F1CD-22B2-9FC86BFD8A4D}"/>
                </a:ext>
              </a:extLst>
            </p:cNvPr>
            <p:cNvSpPr/>
            <p:nvPr/>
          </p:nvSpPr>
          <p:spPr>
            <a:xfrm>
              <a:off x="8888413" y="4072430"/>
              <a:ext cx="136575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457131">
                <a:defRPr/>
              </a:pP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Февраль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 202</a:t>
              </a:r>
              <a:r>
                <a:rPr lang="ru-RU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ea typeface="Source Sans Pro" charset="0"/>
                  <a:cs typeface="Source Sans Pro" charset="0"/>
                </a:rPr>
                <a:t>2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D8DC4E5-3F14-2161-96EC-CE71F14D95A1}"/>
                </a:ext>
              </a:extLst>
            </p:cNvPr>
            <p:cNvSpPr/>
            <p:nvPr/>
          </p:nvSpPr>
          <p:spPr>
            <a:xfrm rot="2700000">
              <a:off x="9497371" y="3821581"/>
              <a:ext cx="150395" cy="1503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BD55BA-C592-E91D-C1E5-77F0208945AB}"/>
                </a:ext>
              </a:extLst>
            </p:cNvPr>
            <p:cNvSpPr txBox="1"/>
            <p:nvPr/>
          </p:nvSpPr>
          <p:spPr>
            <a:xfrm>
              <a:off x="9050980" y="1674561"/>
              <a:ext cx="1885175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Senior Software Engineer </a:t>
              </a:r>
              <a:r>
                <a:rPr lang="ru-RU" dirty="0"/>
                <a:t>в </a:t>
              </a:r>
              <a:r>
                <a:rPr lang="en-US" dirty="0"/>
                <a:t>EPAM KG</a:t>
              </a:r>
            </a:p>
          </p:txBody>
        </p:sp>
        <p:sp>
          <p:nvSpPr>
            <p:cNvPr id="14" name="Rectangle: Rounded Corners 33">
              <a:extLst>
                <a:ext uri="{FF2B5EF4-FFF2-40B4-BE49-F238E27FC236}">
                  <a16:creationId xmlns:a16="http://schemas.microsoft.com/office/drawing/2014/main" id="{4E0403CB-B5AB-76D9-C36D-687915DA8909}"/>
                </a:ext>
              </a:extLst>
            </p:cNvPr>
            <p:cNvSpPr/>
            <p:nvPr/>
          </p:nvSpPr>
          <p:spPr>
            <a:xfrm>
              <a:off x="9008633" y="2341107"/>
              <a:ext cx="496144" cy="1560367"/>
            </a:xfrm>
            <a:custGeom>
              <a:avLst/>
              <a:gdLst>
                <a:gd name="connsiteX0" fmla="*/ 0 w 1013420"/>
                <a:gd name="connsiteY0" fmla="*/ 372108 h 1013420"/>
                <a:gd name="connsiteX1" fmla="*/ 372108 w 1013420"/>
                <a:gd name="connsiteY1" fmla="*/ 0 h 1013420"/>
                <a:gd name="connsiteX2" fmla="*/ 641312 w 1013420"/>
                <a:gd name="connsiteY2" fmla="*/ 0 h 1013420"/>
                <a:gd name="connsiteX3" fmla="*/ 1013420 w 1013420"/>
                <a:gd name="connsiteY3" fmla="*/ 372108 h 1013420"/>
                <a:gd name="connsiteX4" fmla="*/ 1013420 w 1013420"/>
                <a:gd name="connsiteY4" fmla="*/ 641312 h 1013420"/>
                <a:gd name="connsiteX5" fmla="*/ 641312 w 1013420"/>
                <a:gd name="connsiteY5" fmla="*/ 1013420 h 1013420"/>
                <a:gd name="connsiteX6" fmla="*/ 372108 w 1013420"/>
                <a:gd name="connsiteY6" fmla="*/ 1013420 h 1013420"/>
                <a:gd name="connsiteX7" fmla="*/ 0 w 1013420"/>
                <a:gd name="connsiteY7" fmla="*/ 641312 h 1013420"/>
                <a:gd name="connsiteX8" fmla="*/ 0 w 1013420"/>
                <a:gd name="connsiteY8" fmla="*/ 372108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8" fmla="*/ 732752 w 1013420"/>
                <a:gd name="connsiteY8" fmla="*/ 9144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7" fmla="*/ 372108 w 1013420"/>
                <a:gd name="connsiteY7" fmla="*/ 0 h 1013420"/>
                <a:gd name="connsiteX0" fmla="*/ 641312 w 1013420"/>
                <a:gd name="connsiteY0" fmla="*/ 0 h 1013420"/>
                <a:gd name="connsiteX1" fmla="*/ 1013420 w 1013420"/>
                <a:gd name="connsiteY1" fmla="*/ 372108 h 1013420"/>
                <a:gd name="connsiteX2" fmla="*/ 1013420 w 1013420"/>
                <a:gd name="connsiteY2" fmla="*/ 641312 h 1013420"/>
                <a:gd name="connsiteX3" fmla="*/ 641312 w 1013420"/>
                <a:gd name="connsiteY3" fmla="*/ 1013420 h 1013420"/>
                <a:gd name="connsiteX4" fmla="*/ 372108 w 1013420"/>
                <a:gd name="connsiteY4" fmla="*/ 1013420 h 1013420"/>
                <a:gd name="connsiteX5" fmla="*/ 0 w 1013420"/>
                <a:gd name="connsiteY5" fmla="*/ 641312 h 1013420"/>
                <a:gd name="connsiteX6" fmla="*/ 0 w 1013420"/>
                <a:gd name="connsiteY6" fmla="*/ 372108 h 1013420"/>
                <a:gd name="connsiteX0" fmla="*/ 1013420 w 1013420"/>
                <a:gd name="connsiteY0" fmla="*/ 0 h 641312"/>
                <a:gd name="connsiteX1" fmla="*/ 1013420 w 1013420"/>
                <a:gd name="connsiteY1" fmla="*/ 269204 h 641312"/>
                <a:gd name="connsiteX2" fmla="*/ 641312 w 1013420"/>
                <a:gd name="connsiteY2" fmla="*/ 641312 h 641312"/>
                <a:gd name="connsiteX3" fmla="*/ 372108 w 1013420"/>
                <a:gd name="connsiteY3" fmla="*/ 641312 h 641312"/>
                <a:gd name="connsiteX4" fmla="*/ 0 w 1013420"/>
                <a:gd name="connsiteY4" fmla="*/ 269204 h 641312"/>
                <a:gd name="connsiteX5" fmla="*/ 0 w 1013420"/>
                <a:gd name="connsiteY5" fmla="*/ 0 h 641312"/>
                <a:gd name="connsiteX0" fmla="*/ 1013420 w 1013420"/>
                <a:gd name="connsiteY0" fmla="*/ 269204 h 641312"/>
                <a:gd name="connsiteX1" fmla="*/ 641312 w 1013420"/>
                <a:gd name="connsiteY1" fmla="*/ 641312 h 641312"/>
                <a:gd name="connsiteX2" fmla="*/ 372108 w 1013420"/>
                <a:gd name="connsiteY2" fmla="*/ 641312 h 641312"/>
                <a:gd name="connsiteX3" fmla="*/ 0 w 1013420"/>
                <a:gd name="connsiteY3" fmla="*/ 269204 h 641312"/>
                <a:gd name="connsiteX4" fmla="*/ 0 w 1013420"/>
                <a:gd name="connsiteY4" fmla="*/ 0 h 641312"/>
                <a:gd name="connsiteX0" fmla="*/ 641312 w 641312"/>
                <a:gd name="connsiteY0" fmla="*/ 641312 h 641312"/>
                <a:gd name="connsiteX1" fmla="*/ 372108 w 641312"/>
                <a:gd name="connsiteY1" fmla="*/ 641312 h 641312"/>
                <a:gd name="connsiteX2" fmla="*/ 0 w 641312"/>
                <a:gd name="connsiteY2" fmla="*/ 269204 h 641312"/>
                <a:gd name="connsiteX3" fmla="*/ 0 w 641312"/>
                <a:gd name="connsiteY3" fmla="*/ 0 h 641312"/>
                <a:gd name="connsiteX0" fmla="*/ 372108 w 372108"/>
                <a:gd name="connsiteY0" fmla="*/ 641312 h 641312"/>
                <a:gd name="connsiteX1" fmla="*/ 0 w 372108"/>
                <a:gd name="connsiteY1" fmla="*/ 269204 h 641312"/>
                <a:gd name="connsiteX2" fmla="*/ 0 w 372108"/>
                <a:gd name="connsiteY2" fmla="*/ 0 h 64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108" h="641312">
                  <a:moveTo>
                    <a:pt x="372108" y="641312"/>
                  </a:moveTo>
                  <a:cubicBezTo>
                    <a:pt x="166598" y="641312"/>
                    <a:pt x="0" y="474714"/>
                    <a:pt x="0" y="269204"/>
                  </a:cubicBez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6593E5-AE78-6A38-56B0-F69418A1D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775" y="4663440"/>
            <a:ext cx="6489700" cy="369332"/>
          </a:xfrm>
        </p:spPr>
        <p:txBody>
          <a:bodyPr/>
          <a:lstStyle/>
          <a:p>
            <a:pPr algn="l"/>
            <a:r>
              <a:rPr lang="ru-RU" sz="2400" dirty="0">
                <a:solidFill>
                  <a:schemeClr val="bg1"/>
                </a:solidFill>
              </a:rPr>
              <a:t>Александр Жарков, </a:t>
            </a:r>
            <a:r>
              <a:rPr lang="en-US" sz="2400" dirty="0">
                <a:solidFill>
                  <a:schemeClr val="bg1"/>
                </a:solidFill>
              </a:rPr>
              <a:t>Senior Software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33BE01-1B7C-4C71-B760-693AEFC35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2022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EFF914-DAE2-F896-E9BE-EC508EFC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629835" cy="1846659"/>
          </a:xfrm>
        </p:spPr>
        <p:txBody>
          <a:bodyPr/>
          <a:lstStyle/>
          <a:p>
            <a:r>
              <a:rPr lang="ru-RU" sz="6000" dirty="0"/>
              <a:t>Как закрепиться в </a:t>
            </a:r>
            <a:r>
              <a:rPr lang="en-US" sz="6000" dirty="0"/>
              <a:t>IT</a:t>
            </a:r>
            <a:r>
              <a:rPr lang="ru-RU" sz="60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2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4E36-CFFE-6A41-111B-94E20751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6639" y="1191039"/>
            <a:ext cx="498928" cy="385939"/>
          </a:xfrm>
        </p:spPr>
        <p:txBody>
          <a:bodyPr/>
          <a:lstStyle/>
          <a:p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581B8-0E04-1DB1-799C-1E2885DF6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86639" y="1931731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CA4E49-DB3D-6882-3C7F-D26EDC517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6639" y="2662262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043D-425E-9569-A1EE-CFA3B9C76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639" y="3402954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8930" y="1191039"/>
            <a:ext cx="4554537" cy="385939"/>
          </a:xfrm>
        </p:spPr>
        <p:txBody>
          <a:bodyPr/>
          <a:lstStyle/>
          <a:p>
            <a:r>
              <a:rPr lang="ru-RU" sz="2400" dirty="0">
                <a:solidFill>
                  <a:schemeClr val="accent6"/>
                </a:solidFill>
              </a:rPr>
              <a:t>Обзор направлений в </a:t>
            </a:r>
            <a:r>
              <a:rPr lang="en-US" sz="2400" dirty="0">
                <a:solidFill>
                  <a:schemeClr val="accent6"/>
                </a:solidFill>
              </a:rPr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930" y="1931731"/>
            <a:ext cx="4554537" cy="385939"/>
          </a:xfrm>
        </p:spPr>
        <p:txBody>
          <a:bodyPr/>
          <a:lstStyle/>
          <a:p>
            <a:r>
              <a:rPr lang="ru-RU" sz="2400" dirty="0"/>
              <a:t>Требования</a:t>
            </a:r>
            <a:endParaRPr lang="en-US" sz="2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662262"/>
            <a:ext cx="4554537" cy="385939"/>
          </a:xfrm>
        </p:spPr>
        <p:txBody>
          <a:bodyPr/>
          <a:lstStyle/>
          <a:p>
            <a:r>
              <a:rPr lang="ru-RU" sz="2400" dirty="0"/>
              <a:t>Способы обучения</a:t>
            </a:r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930" y="3402954"/>
            <a:ext cx="4554537" cy="869149"/>
          </a:xfrm>
        </p:spPr>
        <p:txBody>
          <a:bodyPr/>
          <a:lstStyle/>
          <a:p>
            <a:r>
              <a:rPr lang="ru-RU" sz="2400" dirty="0"/>
              <a:t>Практические советы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887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8CA1D1-B2EE-A160-5742-C4D7E679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Жизненный цикл продукта</a:t>
            </a:r>
            <a:endParaRPr lang="en-US" sz="2800" dirty="0"/>
          </a:p>
        </p:txBody>
      </p:sp>
      <p:pic>
        <p:nvPicPr>
          <p:cNvPr id="46" name="Image 3" descr="preencoded.png">
            <a:extLst>
              <a:ext uri="{FF2B5EF4-FFF2-40B4-BE49-F238E27FC236}">
                <a16:creationId xmlns:a16="http://schemas.microsoft.com/office/drawing/2014/main" id="{08221FA7-3BA7-12E3-FE57-4497BE4D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0914" y="3624927"/>
            <a:ext cx="9966960" cy="3592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50EDD1A-E8C4-6E7C-1F9D-D2877DF3BFED}"/>
              </a:ext>
            </a:extLst>
          </p:cNvPr>
          <p:cNvGrpSpPr/>
          <p:nvPr/>
        </p:nvGrpSpPr>
        <p:grpSpPr>
          <a:xfrm>
            <a:off x="6945754" y="3076287"/>
            <a:ext cx="1699491" cy="2032859"/>
            <a:chOff x="6945754" y="3076287"/>
            <a:chExt cx="1699491" cy="20328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8B31E-F52A-1E5F-09C2-4186944D515E}"/>
                </a:ext>
              </a:extLst>
            </p:cNvPr>
            <p:cNvSpPr txBox="1"/>
            <p:nvPr/>
          </p:nvSpPr>
          <p:spPr>
            <a:xfrm>
              <a:off x="6945754" y="4801369"/>
              <a:ext cx="1699491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Тестирование</a:t>
              </a:r>
              <a:endParaRPr lang="en-US" sz="20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726477-9CD7-A75E-1C7A-90B5A0297FBB}"/>
                </a:ext>
              </a:extLst>
            </p:cNvPr>
            <p:cNvCxnSpPr/>
            <p:nvPr/>
          </p:nvCxnSpPr>
          <p:spPr>
            <a:xfrm>
              <a:off x="7795500" y="4498103"/>
              <a:ext cx="0" cy="27432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4D8869E-729E-B9C6-530A-028167CF5F5B}"/>
                </a:ext>
              </a:extLst>
            </p:cNvPr>
            <p:cNvGrpSpPr/>
            <p:nvPr/>
          </p:nvGrpSpPr>
          <p:grpSpPr>
            <a:xfrm>
              <a:off x="7260288" y="3076287"/>
              <a:ext cx="1097280" cy="1097280"/>
              <a:chOff x="15695884" y="3067524"/>
              <a:chExt cx="1271016" cy="1271016"/>
            </a:xfrm>
            <a:solidFill>
              <a:schemeClr val="accent4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7A3519B-EE02-B11A-18BF-27170B1BEE14}"/>
                  </a:ext>
                </a:extLst>
              </p:cNvPr>
              <p:cNvSpPr/>
              <p:nvPr/>
            </p:nvSpPr>
            <p:spPr>
              <a:xfrm>
                <a:off x="15695884" y="3067524"/>
                <a:ext cx="1271016" cy="127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49" name="Text 12">
                <a:extLst>
                  <a:ext uri="{FF2B5EF4-FFF2-40B4-BE49-F238E27FC236}">
                    <a16:creationId xmlns:a16="http://schemas.microsoft.com/office/drawing/2014/main" id="{A7102B48-0DB4-FEE1-084B-8EC86BF87CB4}"/>
                  </a:ext>
                </a:extLst>
              </p:cNvPr>
              <p:cNvSpPr/>
              <p:nvPr/>
            </p:nvSpPr>
            <p:spPr>
              <a:xfrm>
                <a:off x="15893242" y="3274407"/>
                <a:ext cx="876300" cy="8572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5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90C41F3-9190-1050-D7A0-FA322A2C750E}"/>
              </a:ext>
            </a:extLst>
          </p:cNvPr>
          <p:cNvGrpSpPr/>
          <p:nvPr/>
        </p:nvGrpSpPr>
        <p:grpSpPr>
          <a:xfrm>
            <a:off x="5115420" y="2336115"/>
            <a:ext cx="1699491" cy="1828689"/>
            <a:chOff x="5115420" y="2336115"/>
            <a:chExt cx="1699491" cy="182868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FD9341-1039-91DE-4C59-D6C927372AD2}"/>
                </a:ext>
              </a:extLst>
            </p:cNvPr>
            <p:cNvSpPr txBox="1"/>
            <p:nvPr/>
          </p:nvSpPr>
          <p:spPr>
            <a:xfrm>
              <a:off x="5115420" y="2336115"/>
              <a:ext cx="1699491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Разработка</a:t>
              </a:r>
              <a:endParaRPr lang="en-US" sz="2000" b="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32665C-8BCF-3D5D-156D-6C65498EE8F9}"/>
                </a:ext>
              </a:extLst>
            </p:cNvPr>
            <p:cNvCxnSpPr/>
            <p:nvPr/>
          </p:nvCxnSpPr>
          <p:spPr>
            <a:xfrm>
              <a:off x="5988256" y="2648246"/>
              <a:ext cx="0" cy="27432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455423-0A00-903A-4825-700E49B07641}"/>
                </a:ext>
              </a:extLst>
            </p:cNvPr>
            <p:cNvGrpSpPr/>
            <p:nvPr/>
          </p:nvGrpSpPr>
          <p:grpSpPr>
            <a:xfrm>
              <a:off x="5475754" y="3067524"/>
              <a:ext cx="1097280" cy="1097280"/>
              <a:chOff x="10411575" y="3109373"/>
              <a:chExt cx="1271016" cy="127101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95861B1-C102-49F3-FF47-36DD16C0EBDC}"/>
                  </a:ext>
                </a:extLst>
              </p:cNvPr>
              <p:cNvSpPr/>
              <p:nvPr/>
            </p:nvSpPr>
            <p:spPr>
              <a:xfrm>
                <a:off x="10411575" y="3109373"/>
                <a:ext cx="1271016" cy="127101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51" name="Text 12">
                <a:extLst>
                  <a:ext uri="{FF2B5EF4-FFF2-40B4-BE49-F238E27FC236}">
                    <a16:creationId xmlns:a16="http://schemas.microsoft.com/office/drawing/2014/main" id="{819B56EE-4FC5-2E89-19D4-9D0EA6DB129F}"/>
                  </a:ext>
                </a:extLst>
              </p:cNvPr>
              <p:cNvSpPr/>
              <p:nvPr/>
            </p:nvSpPr>
            <p:spPr>
              <a:xfrm>
                <a:off x="10608933" y="3316256"/>
                <a:ext cx="876300" cy="857250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4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B0BCAF-ECF1-9516-25B2-2E959B43AC16}"/>
              </a:ext>
            </a:extLst>
          </p:cNvPr>
          <p:cNvGrpSpPr/>
          <p:nvPr/>
        </p:nvGrpSpPr>
        <p:grpSpPr>
          <a:xfrm>
            <a:off x="3710116" y="3067524"/>
            <a:ext cx="1097280" cy="2045521"/>
            <a:chOff x="3710116" y="3067524"/>
            <a:chExt cx="1097280" cy="20455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E6D8F6-0B9E-B486-1225-6F1C2891409D}"/>
                </a:ext>
              </a:extLst>
            </p:cNvPr>
            <p:cNvSpPr txBox="1"/>
            <p:nvPr/>
          </p:nvSpPr>
          <p:spPr>
            <a:xfrm>
              <a:off x="3783364" y="4805268"/>
              <a:ext cx="976742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Дизайн</a:t>
              </a:r>
              <a:endParaRPr lang="en-US" sz="2000" b="1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B943D82-086D-7E6D-D23C-515FF92E9F7D}"/>
                </a:ext>
              </a:extLst>
            </p:cNvPr>
            <p:cNvCxnSpPr>
              <a:cxnSpLocks/>
            </p:cNvCxnSpPr>
            <p:nvPr/>
          </p:nvCxnSpPr>
          <p:spPr>
            <a:xfrm>
              <a:off x="4249514" y="4498103"/>
              <a:ext cx="0" cy="27432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38C3036-F265-D482-E43C-E216A8CAEEE6}"/>
                </a:ext>
              </a:extLst>
            </p:cNvPr>
            <p:cNvGrpSpPr/>
            <p:nvPr/>
          </p:nvGrpSpPr>
          <p:grpSpPr>
            <a:xfrm>
              <a:off x="3710116" y="3067524"/>
              <a:ext cx="1097280" cy="1097280"/>
              <a:chOff x="10159936" y="6396166"/>
              <a:chExt cx="1271016" cy="1271016"/>
            </a:xfrm>
            <a:solidFill>
              <a:schemeClr val="accent4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5C2B806-BAAF-7318-5AF6-BAC81A42A657}"/>
                  </a:ext>
                </a:extLst>
              </p:cNvPr>
              <p:cNvSpPr/>
              <p:nvPr/>
            </p:nvSpPr>
            <p:spPr>
              <a:xfrm>
                <a:off x="10159936" y="6396166"/>
                <a:ext cx="1271016" cy="127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54" name="Text 9">
                <a:extLst>
                  <a:ext uri="{FF2B5EF4-FFF2-40B4-BE49-F238E27FC236}">
                    <a16:creationId xmlns:a16="http://schemas.microsoft.com/office/drawing/2014/main" id="{6B40D3AC-FD73-92EA-F664-DC840772A2ED}"/>
                  </a:ext>
                </a:extLst>
              </p:cNvPr>
              <p:cNvSpPr/>
              <p:nvPr/>
            </p:nvSpPr>
            <p:spPr>
              <a:xfrm>
                <a:off x="10357294" y="6603049"/>
                <a:ext cx="876300" cy="8572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3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B4A531-D09D-04ED-DF29-2B1BC4C0AFBD}"/>
              </a:ext>
            </a:extLst>
          </p:cNvPr>
          <p:cNvGrpSpPr/>
          <p:nvPr/>
        </p:nvGrpSpPr>
        <p:grpSpPr>
          <a:xfrm>
            <a:off x="1632528" y="2340469"/>
            <a:ext cx="1699491" cy="1824335"/>
            <a:chOff x="1632528" y="2340469"/>
            <a:chExt cx="1699491" cy="182433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9E4307-8E00-292F-7363-BF75431E03A5}"/>
                </a:ext>
              </a:extLst>
            </p:cNvPr>
            <p:cNvSpPr txBox="1"/>
            <p:nvPr/>
          </p:nvSpPr>
          <p:spPr>
            <a:xfrm>
              <a:off x="1632528" y="2340469"/>
              <a:ext cx="1699491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Анализ</a:t>
              </a:r>
              <a:endParaRPr lang="en-US" sz="2000" b="1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99311D-EA7B-08FD-FC06-EAA79BD2E256}"/>
                </a:ext>
              </a:extLst>
            </p:cNvPr>
            <p:cNvCxnSpPr>
              <a:cxnSpLocks/>
            </p:cNvCxnSpPr>
            <p:nvPr/>
          </p:nvCxnSpPr>
          <p:spPr>
            <a:xfrm>
              <a:off x="2482273" y="2670014"/>
              <a:ext cx="0" cy="27432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A2840F3-796D-417F-5431-B00DF5558FE6}"/>
                </a:ext>
              </a:extLst>
            </p:cNvPr>
            <p:cNvGrpSpPr/>
            <p:nvPr/>
          </p:nvGrpSpPr>
          <p:grpSpPr>
            <a:xfrm>
              <a:off x="1944478" y="3067524"/>
              <a:ext cx="1097280" cy="1097280"/>
              <a:chOff x="6660472" y="6396166"/>
              <a:chExt cx="1271016" cy="1271016"/>
            </a:xfrm>
            <a:solidFill>
              <a:schemeClr val="accent6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9594F1-8591-8153-AD32-832A00EE4ED1}"/>
                  </a:ext>
                </a:extLst>
              </p:cNvPr>
              <p:cNvSpPr/>
              <p:nvPr/>
            </p:nvSpPr>
            <p:spPr>
              <a:xfrm>
                <a:off x="6660472" y="6396166"/>
                <a:ext cx="1271016" cy="127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57" name="Text 6">
                <a:extLst>
                  <a:ext uri="{FF2B5EF4-FFF2-40B4-BE49-F238E27FC236}">
                    <a16:creationId xmlns:a16="http://schemas.microsoft.com/office/drawing/2014/main" id="{B4450B5A-CD7F-CD63-75CE-9A978806BDF0}"/>
                  </a:ext>
                </a:extLst>
              </p:cNvPr>
              <p:cNvSpPr/>
              <p:nvPr/>
            </p:nvSpPr>
            <p:spPr>
              <a:xfrm>
                <a:off x="6857830" y="6603049"/>
                <a:ext cx="876300" cy="8572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2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6A4725C-3293-3A2F-0AAF-BA9A3AD906E9}"/>
              </a:ext>
            </a:extLst>
          </p:cNvPr>
          <p:cNvGrpSpPr/>
          <p:nvPr/>
        </p:nvGrpSpPr>
        <p:grpSpPr>
          <a:xfrm>
            <a:off x="46166" y="3067524"/>
            <a:ext cx="1699491" cy="2023150"/>
            <a:chOff x="46166" y="3067524"/>
            <a:chExt cx="1699491" cy="20231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B2B6BD-2ACD-0987-6B19-C9E2B36B9823}"/>
                </a:ext>
              </a:extLst>
            </p:cNvPr>
            <p:cNvSpPr txBox="1"/>
            <p:nvPr/>
          </p:nvSpPr>
          <p:spPr>
            <a:xfrm>
              <a:off x="46166" y="4782897"/>
              <a:ext cx="1699491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Планирование</a:t>
              </a:r>
              <a:endParaRPr lang="en-US" sz="2000" b="1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F32F2B-ED47-E3FE-41BA-03A19855E42D}"/>
                </a:ext>
              </a:extLst>
            </p:cNvPr>
            <p:cNvCxnSpPr>
              <a:cxnSpLocks/>
            </p:cNvCxnSpPr>
            <p:nvPr/>
          </p:nvCxnSpPr>
          <p:spPr>
            <a:xfrm>
              <a:off x="822018" y="4480406"/>
              <a:ext cx="0" cy="27432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EF9E70-2BDA-C295-95FA-E0F0BAD989E8}"/>
                </a:ext>
              </a:extLst>
            </p:cNvPr>
            <p:cNvGrpSpPr/>
            <p:nvPr/>
          </p:nvGrpSpPr>
          <p:grpSpPr>
            <a:xfrm>
              <a:off x="281519" y="3067524"/>
              <a:ext cx="1097280" cy="1097280"/>
              <a:chOff x="6660472" y="6396166"/>
              <a:chExt cx="1271016" cy="1271016"/>
            </a:xfrm>
            <a:solidFill>
              <a:schemeClr val="accent5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D00E303-6BA5-DC46-6B47-5C5FC65C25C5}"/>
                  </a:ext>
                </a:extLst>
              </p:cNvPr>
              <p:cNvSpPr/>
              <p:nvPr/>
            </p:nvSpPr>
            <p:spPr>
              <a:xfrm>
                <a:off x="6660472" y="6396166"/>
                <a:ext cx="1271016" cy="127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60" name="Text 6">
                <a:extLst>
                  <a:ext uri="{FF2B5EF4-FFF2-40B4-BE49-F238E27FC236}">
                    <a16:creationId xmlns:a16="http://schemas.microsoft.com/office/drawing/2014/main" id="{15CA35C3-7333-2420-5C60-EFC50C6C7EDC}"/>
                  </a:ext>
                </a:extLst>
              </p:cNvPr>
              <p:cNvSpPr/>
              <p:nvPr/>
            </p:nvSpPr>
            <p:spPr>
              <a:xfrm>
                <a:off x="6857830" y="6603049"/>
                <a:ext cx="876300" cy="8572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1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597F3BD-35DE-C604-A5B0-77E1C8D5FDC1}"/>
              </a:ext>
            </a:extLst>
          </p:cNvPr>
          <p:cNvGrpSpPr/>
          <p:nvPr/>
        </p:nvGrpSpPr>
        <p:grpSpPr>
          <a:xfrm>
            <a:off x="8686806" y="2336115"/>
            <a:ext cx="1699491" cy="1845011"/>
            <a:chOff x="8686806" y="2336115"/>
            <a:chExt cx="1699491" cy="1845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FAC288-DC3C-D545-F9AE-B2A42724EAB8}"/>
                </a:ext>
              </a:extLst>
            </p:cNvPr>
            <p:cNvSpPr txBox="1"/>
            <p:nvPr/>
          </p:nvSpPr>
          <p:spPr>
            <a:xfrm>
              <a:off x="8686806" y="2336115"/>
              <a:ext cx="1699491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Развертывание</a:t>
              </a:r>
              <a:endParaRPr lang="en-US" sz="2000" b="1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76EE78A-2681-2F07-586F-72C31DAE921A}"/>
                </a:ext>
              </a:extLst>
            </p:cNvPr>
            <p:cNvCxnSpPr/>
            <p:nvPr/>
          </p:nvCxnSpPr>
          <p:spPr>
            <a:xfrm>
              <a:off x="9536552" y="2648246"/>
              <a:ext cx="0" cy="27432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B3475CF-F528-850B-879D-27AF187E2259}"/>
                </a:ext>
              </a:extLst>
            </p:cNvPr>
            <p:cNvGrpSpPr/>
            <p:nvPr/>
          </p:nvGrpSpPr>
          <p:grpSpPr>
            <a:xfrm>
              <a:off x="9014808" y="3083846"/>
              <a:ext cx="1097280" cy="1097280"/>
              <a:chOff x="15695884" y="3067524"/>
              <a:chExt cx="1271016" cy="127101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F6B73CF-7D2E-82AD-672D-10BA98A1FE9C}"/>
                  </a:ext>
                </a:extLst>
              </p:cNvPr>
              <p:cNvSpPr/>
              <p:nvPr/>
            </p:nvSpPr>
            <p:spPr>
              <a:xfrm>
                <a:off x="15695884" y="3067524"/>
                <a:ext cx="1271016" cy="127101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65" name="Text 12">
                <a:extLst>
                  <a:ext uri="{FF2B5EF4-FFF2-40B4-BE49-F238E27FC236}">
                    <a16:creationId xmlns:a16="http://schemas.microsoft.com/office/drawing/2014/main" id="{5141B85D-2A74-0747-0C55-54377B196724}"/>
                  </a:ext>
                </a:extLst>
              </p:cNvPr>
              <p:cNvSpPr/>
              <p:nvPr/>
            </p:nvSpPr>
            <p:spPr>
              <a:xfrm>
                <a:off x="15893242" y="3274407"/>
                <a:ext cx="876300" cy="85725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6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1D6DC6E-72C7-0C25-4C68-85BB27EB9AE7}"/>
              </a:ext>
            </a:extLst>
          </p:cNvPr>
          <p:cNvGrpSpPr/>
          <p:nvPr/>
        </p:nvGrpSpPr>
        <p:grpSpPr>
          <a:xfrm>
            <a:off x="10633373" y="3067524"/>
            <a:ext cx="1325428" cy="2041298"/>
            <a:chOff x="10633373" y="3067524"/>
            <a:chExt cx="1325428" cy="20412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04D2DE-2365-E9F8-A26C-3B506F61B0E0}"/>
                </a:ext>
              </a:extLst>
            </p:cNvPr>
            <p:cNvSpPr txBox="1"/>
            <p:nvPr/>
          </p:nvSpPr>
          <p:spPr>
            <a:xfrm>
              <a:off x="10633373" y="4801045"/>
              <a:ext cx="1325428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000" b="1" dirty="0"/>
                <a:t>Поддержка</a:t>
              </a:r>
              <a:endParaRPr lang="en-US" sz="2000" b="1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EE13D8-F22A-DCF9-34E7-7A739E04C3F8}"/>
                </a:ext>
              </a:extLst>
            </p:cNvPr>
            <p:cNvCxnSpPr/>
            <p:nvPr/>
          </p:nvCxnSpPr>
          <p:spPr>
            <a:xfrm>
              <a:off x="11296087" y="4508577"/>
              <a:ext cx="0" cy="27432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79CB9FE-969A-83ED-8C60-6CAA14A228DF}"/>
                </a:ext>
              </a:extLst>
            </p:cNvPr>
            <p:cNvGrpSpPr/>
            <p:nvPr/>
          </p:nvGrpSpPr>
          <p:grpSpPr>
            <a:xfrm>
              <a:off x="10763677" y="3067524"/>
              <a:ext cx="1097280" cy="1097280"/>
              <a:chOff x="15695884" y="3067524"/>
              <a:chExt cx="1271016" cy="1271016"/>
            </a:xfrm>
            <a:solidFill>
              <a:schemeClr val="accent5"/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1250523-17C8-4318-9DFF-7EDF442E4797}"/>
                  </a:ext>
                </a:extLst>
              </p:cNvPr>
              <p:cNvSpPr/>
              <p:nvPr/>
            </p:nvSpPr>
            <p:spPr>
              <a:xfrm>
                <a:off x="15695884" y="3067524"/>
                <a:ext cx="1271016" cy="127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chemeClr val="bg1"/>
                  </a:solidFill>
                  <a:latin typeface="Calibri (Body)"/>
                </a:endParaRPr>
              </a:p>
            </p:txBody>
          </p:sp>
          <p:sp>
            <p:nvSpPr>
              <p:cNvPr id="68" name="Text 12">
                <a:extLst>
                  <a:ext uri="{FF2B5EF4-FFF2-40B4-BE49-F238E27FC236}">
                    <a16:creationId xmlns:a16="http://schemas.microsoft.com/office/drawing/2014/main" id="{8204C54D-F097-AA12-E650-ADDD81573443}"/>
                  </a:ext>
                </a:extLst>
              </p:cNvPr>
              <p:cNvSpPr/>
              <p:nvPr/>
            </p:nvSpPr>
            <p:spPr>
              <a:xfrm>
                <a:off x="15893242" y="3274407"/>
                <a:ext cx="876300" cy="8572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4290"/>
                  </a:lnSpc>
                </a:pPr>
                <a:r>
                  <a:rPr lang="en-US" sz="3200" b="1" kern="0" spc="75" dirty="0">
                    <a:solidFill>
                      <a:schemeClr val="bg1"/>
                    </a:solidFill>
                    <a:latin typeface="Calibri (Body)"/>
                    <a:ea typeface="Roboto Black" pitchFamily="34" charset="-122"/>
                  </a:rPr>
                  <a:t>7</a:t>
                </a:r>
                <a:endParaRPr lang="en-US" sz="3200" b="1" dirty="0">
                  <a:solidFill>
                    <a:schemeClr val="bg1"/>
                  </a:solidFill>
                  <a:latin typeface="Calibri (Body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164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Основные направления в </a:t>
            </a:r>
            <a:r>
              <a:rPr lang="en-US" sz="2800" dirty="0"/>
              <a:t>IT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E5827BA1-8EEA-0184-5123-4B9B9230E5BF}"/>
              </a:ext>
            </a:extLst>
          </p:cNvPr>
          <p:cNvSpPr/>
          <p:nvPr/>
        </p:nvSpPr>
        <p:spPr>
          <a:xfrm>
            <a:off x="465154" y="4363085"/>
            <a:ext cx="20155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20"/>
              </a:lnSpc>
            </a:pPr>
            <a:r>
              <a:rPr lang="ru-RU" b="1" dirty="0"/>
              <a:t>Программирование</a:t>
            </a:r>
            <a:endParaRPr lang="en-US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199AD5-BD1C-EC6F-4061-744636DD6C6A}"/>
              </a:ext>
            </a:extLst>
          </p:cNvPr>
          <p:cNvGrpSpPr/>
          <p:nvPr/>
        </p:nvGrpSpPr>
        <p:grpSpPr>
          <a:xfrm>
            <a:off x="690707" y="2455228"/>
            <a:ext cx="1554480" cy="1554480"/>
            <a:chOff x="690707" y="2455228"/>
            <a:chExt cx="1554480" cy="1554480"/>
          </a:xfrm>
        </p:grpSpPr>
        <p:sp>
          <p:nvSpPr>
            <p:cNvPr id="7" name="Овал 20">
              <a:extLst>
                <a:ext uri="{FF2B5EF4-FFF2-40B4-BE49-F238E27FC236}">
                  <a16:creationId xmlns:a16="http://schemas.microsoft.com/office/drawing/2014/main" id="{4441130C-681A-1A2F-A69C-318F7014FF2A}"/>
                </a:ext>
              </a:extLst>
            </p:cNvPr>
            <p:cNvSpPr/>
            <p:nvPr/>
          </p:nvSpPr>
          <p:spPr>
            <a:xfrm>
              <a:off x="690707" y="2455228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93D19DF3-2C08-B978-2C41-9D9C581D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9307" y="2683828"/>
              <a:ext cx="1097280" cy="109728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DF9BC0-E0D0-F227-054F-F769AE891E28}"/>
              </a:ext>
            </a:extLst>
          </p:cNvPr>
          <p:cNvGrpSpPr/>
          <p:nvPr/>
        </p:nvGrpSpPr>
        <p:grpSpPr>
          <a:xfrm>
            <a:off x="3809629" y="2455228"/>
            <a:ext cx="1554480" cy="1554480"/>
            <a:chOff x="3238368" y="2455228"/>
            <a:chExt cx="1554480" cy="1554480"/>
          </a:xfrm>
        </p:grpSpPr>
        <p:sp>
          <p:nvSpPr>
            <p:cNvPr id="25" name="Овал 20">
              <a:extLst>
                <a:ext uri="{FF2B5EF4-FFF2-40B4-BE49-F238E27FC236}">
                  <a16:creationId xmlns:a16="http://schemas.microsoft.com/office/drawing/2014/main" id="{3EF89615-48A8-5782-862C-BD1B27B9D7A1}"/>
                </a:ext>
              </a:extLst>
            </p:cNvPr>
            <p:cNvSpPr/>
            <p:nvPr/>
          </p:nvSpPr>
          <p:spPr>
            <a:xfrm>
              <a:off x="3238368" y="2455228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31" name="Graphic 30" descr="Presentation with org chart with solid fill">
              <a:extLst>
                <a:ext uri="{FF2B5EF4-FFF2-40B4-BE49-F238E27FC236}">
                  <a16:creationId xmlns:a16="http://schemas.microsoft.com/office/drawing/2014/main" id="{951FAC78-C4E1-C918-6A48-A25D3616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6030" y="2683828"/>
              <a:ext cx="1097280" cy="109728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64DD49-261B-9603-FB68-327B01C99B56}"/>
              </a:ext>
            </a:extLst>
          </p:cNvPr>
          <p:cNvGrpSpPr/>
          <p:nvPr/>
        </p:nvGrpSpPr>
        <p:grpSpPr>
          <a:xfrm>
            <a:off x="10047473" y="2455228"/>
            <a:ext cx="1554480" cy="1554480"/>
            <a:chOff x="8931100" y="2455228"/>
            <a:chExt cx="1554480" cy="1554480"/>
          </a:xfrm>
        </p:grpSpPr>
        <p:sp>
          <p:nvSpPr>
            <p:cNvPr id="29" name="Овал 20">
              <a:extLst>
                <a:ext uri="{FF2B5EF4-FFF2-40B4-BE49-F238E27FC236}">
                  <a16:creationId xmlns:a16="http://schemas.microsoft.com/office/drawing/2014/main" id="{49F3DC67-3DF1-709B-C54B-9A5973415B1E}"/>
                </a:ext>
              </a:extLst>
            </p:cNvPr>
            <p:cNvSpPr/>
            <p:nvPr/>
          </p:nvSpPr>
          <p:spPr>
            <a:xfrm>
              <a:off x="8931100" y="2455228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32" name="Graphic 31" descr="Blueprint with solid fill">
              <a:extLst>
                <a:ext uri="{FF2B5EF4-FFF2-40B4-BE49-F238E27FC236}">
                  <a16:creationId xmlns:a16="http://schemas.microsoft.com/office/drawing/2014/main" id="{00CF949E-C869-E688-E395-279B3510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59700" y="2683828"/>
              <a:ext cx="1097280" cy="1097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9BD231-5D22-A22A-6A2E-005F7861694A}"/>
              </a:ext>
            </a:extLst>
          </p:cNvPr>
          <p:cNvGrpSpPr/>
          <p:nvPr/>
        </p:nvGrpSpPr>
        <p:grpSpPr>
          <a:xfrm>
            <a:off x="6928551" y="2455228"/>
            <a:ext cx="1554480" cy="1554480"/>
            <a:chOff x="6084734" y="2455228"/>
            <a:chExt cx="1554480" cy="1554480"/>
          </a:xfrm>
        </p:grpSpPr>
        <p:sp>
          <p:nvSpPr>
            <p:cNvPr id="27" name="Овал 20">
              <a:extLst>
                <a:ext uri="{FF2B5EF4-FFF2-40B4-BE49-F238E27FC236}">
                  <a16:creationId xmlns:a16="http://schemas.microsoft.com/office/drawing/2014/main" id="{251A7F59-9774-AA1D-A5B3-2D0F319E5BBB}"/>
                </a:ext>
              </a:extLst>
            </p:cNvPr>
            <p:cNvSpPr/>
            <p:nvPr/>
          </p:nvSpPr>
          <p:spPr>
            <a:xfrm>
              <a:off x="6084734" y="2455228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33" name="Graphic 32" descr="Magnifying glass with solid fill">
              <a:extLst>
                <a:ext uri="{FF2B5EF4-FFF2-40B4-BE49-F238E27FC236}">
                  <a16:creationId xmlns:a16="http://schemas.microsoft.com/office/drawing/2014/main" id="{8B7E1C65-49F2-8774-D186-74ED487C8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3334" y="2683828"/>
              <a:ext cx="1097280" cy="1097280"/>
            </a:xfrm>
            <a:prstGeom prst="rect">
              <a:avLst/>
            </a:prstGeom>
          </p:spPr>
        </p:pic>
      </p:grpSp>
      <p:sp>
        <p:nvSpPr>
          <p:cNvPr id="38" name="Text 1">
            <a:extLst>
              <a:ext uri="{FF2B5EF4-FFF2-40B4-BE49-F238E27FC236}">
                <a16:creationId xmlns:a16="http://schemas.microsoft.com/office/drawing/2014/main" id="{BB557BD1-4B60-5881-ECE9-2B8485A5A65B}"/>
              </a:ext>
            </a:extLst>
          </p:cNvPr>
          <p:cNvSpPr/>
          <p:nvPr/>
        </p:nvSpPr>
        <p:spPr>
          <a:xfrm>
            <a:off x="3577161" y="4385079"/>
            <a:ext cx="20155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20"/>
              </a:lnSpc>
            </a:pPr>
            <a:r>
              <a:rPr lang="ru-RU" b="1" dirty="0"/>
              <a:t>Бизнес-анализ</a:t>
            </a:r>
            <a:endParaRPr lang="en-US" b="1" dirty="0"/>
          </a:p>
        </p:txBody>
      </p:sp>
      <p:sp>
        <p:nvSpPr>
          <p:cNvPr id="39" name="Text 1">
            <a:extLst>
              <a:ext uri="{FF2B5EF4-FFF2-40B4-BE49-F238E27FC236}">
                <a16:creationId xmlns:a16="http://schemas.microsoft.com/office/drawing/2014/main" id="{448D7DF7-55A6-942C-F35E-3CDB59D05BFD}"/>
              </a:ext>
            </a:extLst>
          </p:cNvPr>
          <p:cNvSpPr/>
          <p:nvPr/>
        </p:nvSpPr>
        <p:spPr>
          <a:xfrm>
            <a:off x="6698017" y="4385079"/>
            <a:ext cx="20155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20"/>
              </a:lnSpc>
            </a:pPr>
            <a:r>
              <a:rPr lang="ru-RU" b="1" dirty="0"/>
              <a:t>Тестирование</a:t>
            </a:r>
            <a:endParaRPr lang="en-US" b="1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7A75DC9A-A99C-07E1-3775-1C126769F3BB}"/>
              </a:ext>
            </a:extLst>
          </p:cNvPr>
          <p:cNvSpPr/>
          <p:nvPr/>
        </p:nvSpPr>
        <p:spPr>
          <a:xfrm>
            <a:off x="9818873" y="4479203"/>
            <a:ext cx="2015548" cy="726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b="1" dirty="0"/>
              <a:t>Информационный дизайн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9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49FE9-5E1D-E780-3ECA-FFC1F815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Не все в </a:t>
            </a:r>
            <a:r>
              <a:rPr lang="en-US" sz="2800" dirty="0"/>
              <a:t>IT</a:t>
            </a:r>
            <a:r>
              <a:rPr lang="ru-RU" sz="2800" dirty="0"/>
              <a:t> пишут код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55C29F-E18B-8DA8-26B7-4FFFAA21C173}"/>
              </a:ext>
            </a:extLst>
          </p:cNvPr>
          <p:cNvGrpSpPr/>
          <p:nvPr/>
        </p:nvGrpSpPr>
        <p:grpSpPr>
          <a:xfrm>
            <a:off x="2102732" y="4227659"/>
            <a:ext cx="2015548" cy="2280631"/>
            <a:chOff x="2738713" y="4212619"/>
            <a:chExt cx="2015548" cy="2280631"/>
          </a:xfrm>
        </p:grpSpPr>
        <p:sp>
          <p:nvSpPr>
            <p:cNvPr id="25" name="Овал 20">
              <a:extLst>
                <a:ext uri="{FF2B5EF4-FFF2-40B4-BE49-F238E27FC236}">
                  <a16:creationId xmlns:a16="http://schemas.microsoft.com/office/drawing/2014/main" id="{3EF89615-48A8-5782-862C-BD1B27B9D7A1}"/>
                </a:ext>
              </a:extLst>
            </p:cNvPr>
            <p:cNvSpPr/>
            <p:nvPr/>
          </p:nvSpPr>
          <p:spPr>
            <a:xfrm>
              <a:off x="2969247" y="4212619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8" name="Text 1">
              <a:extLst>
                <a:ext uri="{FF2B5EF4-FFF2-40B4-BE49-F238E27FC236}">
                  <a16:creationId xmlns:a16="http://schemas.microsoft.com/office/drawing/2014/main" id="{BB557BD1-4B60-5881-ECE9-2B8485A5A65B}"/>
                </a:ext>
              </a:extLst>
            </p:cNvPr>
            <p:cNvSpPr/>
            <p:nvPr/>
          </p:nvSpPr>
          <p:spPr>
            <a:xfrm>
              <a:off x="2738713" y="5859549"/>
              <a:ext cx="2015548" cy="633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Продажи и маркетинг</a:t>
              </a:r>
              <a:endParaRPr lang="en-US" b="1" dirty="0"/>
            </a:p>
          </p:txBody>
        </p:sp>
        <p:pic>
          <p:nvPicPr>
            <p:cNvPr id="12" name="Graphic 11" descr="Bar graph with upward trend with solid fill">
              <a:extLst>
                <a:ext uri="{FF2B5EF4-FFF2-40B4-BE49-F238E27FC236}">
                  <a16:creationId xmlns:a16="http://schemas.microsoft.com/office/drawing/2014/main" id="{DD776788-C9EA-A1BA-C7BF-DAEFC769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7847" y="4441219"/>
              <a:ext cx="1097280" cy="109728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0233A-5A71-7E2E-F4E3-0425EF979524}"/>
              </a:ext>
            </a:extLst>
          </p:cNvPr>
          <p:cNvGrpSpPr/>
          <p:nvPr/>
        </p:nvGrpSpPr>
        <p:grpSpPr>
          <a:xfrm>
            <a:off x="9540628" y="1220961"/>
            <a:ext cx="2015548" cy="2280631"/>
            <a:chOff x="9453287" y="1220961"/>
            <a:chExt cx="2015548" cy="2280631"/>
          </a:xfrm>
        </p:grpSpPr>
        <p:sp>
          <p:nvSpPr>
            <p:cNvPr id="29" name="Овал 20">
              <a:extLst>
                <a:ext uri="{FF2B5EF4-FFF2-40B4-BE49-F238E27FC236}">
                  <a16:creationId xmlns:a16="http://schemas.microsoft.com/office/drawing/2014/main" id="{49F3DC67-3DF1-709B-C54B-9A5973415B1E}"/>
                </a:ext>
              </a:extLst>
            </p:cNvPr>
            <p:cNvSpPr/>
            <p:nvPr/>
          </p:nvSpPr>
          <p:spPr>
            <a:xfrm>
              <a:off x="9683821" y="1220961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7A75DC9A-A99C-07E1-3775-1C126769F3BB}"/>
                </a:ext>
              </a:extLst>
            </p:cNvPr>
            <p:cNvSpPr/>
            <p:nvPr/>
          </p:nvSpPr>
          <p:spPr>
            <a:xfrm>
              <a:off x="9453287" y="2775441"/>
              <a:ext cx="2015548" cy="7261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3120"/>
                </a:lnSpc>
              </a:pPr>
              <a:r>
                <a:rPr lang="en-US" b="1" dirty="0"/>
                <a:t>HR </a:t>
              </a:r>
              <a:r>
                <a:rPr lang="ru-RU" b="1" dirty="0"/>
                <a:t>и рекрутинг</a:t>
              </a:r>
              <a:endParaRPr lang="en-US" b="1" dirty="0"/>
            </a:p>
          </p:txBody>
        </p:sp>
        <p:pic>
          <p:nvPicPr>
            <p:cNvPr id="14" name="Graphic 13" descr="Dance with solid fill">
              <a:extLst>
                <a:ext uri="{FF2B5EF4-FFF2-40B4-BE49-F238E27FC236}">
                  <a16:creationId xmlns:a16="http://schemas.microsoft.com/office/drawing/2014/main" id="{3FD6AD90-AB97-41E7-81DE-8FAD5F3C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15468" y="1450458"/>
              <a:ext cx="1097280" cy="109728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2556CC-4648-BF9D-101B-6032133E4554}"/>
              </a:ext>
            </a:extLst>
          </p:cNvPr>
          <p:cNvGrpSpPr/>
          <p:nvPr/>
        </p:nvGrpSpPr>
        <p:grpSpPr>
          <a:xfrm>
            <a:off x="5086702" y="2495752"/>
            <a:ext cx="2015548" cy="2011680"/>
            <a:chOff x="5500586" y="2458663"/>
            <a:chExt cx="2015548" cy="2011680"/>
          </a:xfrm>
        </p:grpSpPr>
        <p:sp>
          <p:nvSpPr>
            <p:cNvPr id="27" name="Овал 20">
              <a:extLst>
                <a:ext uri="{FF2B5EF4-FFF2-40B4-BE49-F238E27FC236}">
                  <a16:creationId xmlns:a16="http://schemas.microsoft.com/office/drawing/2014/main" id="{251A7F59-9774-AA1D-A5B3-2D0F319E5BBB}"/>
                </a:ext>
              </a:extLst>
            </p:cNvPr>
            <p:cNvSpPr/>
            <p:nvPr/>
          </p:nvSpPr>
          <p:spPr>
            <a:xfrm>
              <a:off x="5731120" y="2458663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48D7DF7-55A6-942C-F35E-3CDB59D05BFD}"/>
                </a:ext>
              </a:extLst>
            </p:cNvPr>
            <p:cNvSpPr/>
            <p:nvPr/>
          </p:nvSpPr>
          <p:spPr>
            <a:xfrm>
              <a:off x="5500586" y="4013143"/>
              <a:ext cx="2015548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3120"/>
                </a:lnSpc>
              </a:pPr>
              <a:r>
                <a:rPr lang="en-US" b="1" dirty="0"/>
                <a:t>UX/UI </a:t>
              </a:r>
              <a:r>
                <a:rPr lang="ru-RU" b="1" dirty="0"/>
                <a:t>дизайн</a:t>
              </a:r>
              <a:endParaRPr lang="en-US" b="1" dirty="0"/>
            </a:p>
          </p:txBody>
        </p:sp>
        <p:pic>
          <p:nvPicPr>
            <p:cNvPr id="17" name="Graphic 16" descr="Projector screen with solid fill">
              <a:extLst>
                <a:ext uri="{FF2B5EF4-FFF2-40B4-BE49-F238E27FC236}">
                  <a16:creationId xmlns:a16="http://schemas.microsoft.com/office/drawing/2014/main" id="{F13CB944-F952-241E-B92C-22C4D063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59720" y="2699414"/>
              <a:ext cx="1097280" cy="109728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B0E614-97CB-C114-FE0D-231DFEE97B7A}"/>
              </a:ext>
            </a:extLst>
          </p:cNvPr>
          <p:cNvGrpSpPr/>
          <p:nvPr/>
        </p:nvGrpSpPr>
        <p:grpSpPr>
          <a:xfrm>
            <a:off x="8301206" y="4227659"/>
            <a:ext cx="2015548" cy="2383361"/>
            <a:chOff x="8532854" y="4195937"/>
            <a:chExt cx="2015548" cy="2383361"/>
          </a:xfrm>
        </p:grpSpPr>
        <p:sp>
          <p:nvSpPr>
            <p:cNvPr id="5" name="Овал 20">
              <a:extLst>
                <a:ext uri="{FF2B5EF4-FFF2-40B4-BE49-F238E27FC236}">
                  <a16:creationId xmlns:a16="http://schemas.microsoft.com/office/drawing/2014/main" id="{5FD1D71A-D8D5-D73F-8605-86706CB456B5}"/>
                </a:ext>
              </a:extLst>
            </p:cNvPr>
            <p:cNvSpPr/>
            <p:nvPr/>
          </p:nvSpPr>
          <p:spPr>
            <a:xfrm>
              <a:off x="8763388" y="4195937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 1">
              <a:extLst>
                <a:ext uri="{FF2B5EF4-FFF2-40B4-BE49-F238E27FC236}">
                  <a16:creationId xmlns:a16="http://schemas.microsoft.com/office/drawing/2014/main" id="{FD35B0EB-9DA3-263E-E355-2A68E9111663}"/>
                </a:ext>
              </a:extLst>
            </p:cNvPr>
            <p:cNvSpPr/>
            <p:nvPr/>
          </p:nvSpPr>
          <p:spPr>
            <a:xfrm>
              <a:off x="8532854" y="5853147"/>
              <a:ext cx="2015548" cy="7261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/>
                <a:t>Технические писатели</a:t>
              </a:r>
              <a:endParaRPr lang="en-US" b="1" dirty="0"/>
            </a:p>
          </p:txBody>
        </p:sp>
        <p:pic>
          <p:nvPicPr>
            <p:cNvPr id="19" name="Graphic 18" descr="Typewriter with solid fill">
              <a:extLst>
                <a:ext uri="{FF2B5EF4-FFF2-40B4-BE49-F238E27FC236}">
                  <a16:creationId xmlns:a16="http://schemas.microsoft.com/office/drawing/2014/main" id="{65E040B1-338B-BFF1-161B-E9163DE9E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1988" y="4424537"/>
              <a:ext cx="1097280" cy="10972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1090E8-8213-C09F-C932-392972C7CDBE}"/>
              </a:ext>
            </a:extLst>
          </p:cNvPr>
          <p:cNvGrpSpPr/>
          <p:nvPr/>
        </p:nvGrpSpPr>
        <p:grpSpPr>
          <a:xfrm>
            <a:off x="866358" y="1220961"/>
            <a:ext cx="2015548" cy="2104130"/>
            <a:chOff x="971940" y="1220961"/>
            <a:chExt cx="2015548" cy="2104130"/>
          </a:xfrm>
        </p:grpSpPr>
        <p:sp>
          <p:nvSpPr>
            <p:cNvPr id="2" name="Text 1">
              <a:extLst>
                <a:ext uri="{FF2B5EF4-FFF2-40B4-BE49-F238E27FC236}">
                  <a16:creationId xmlns:a16="http://schemas.microsoft.com/office/drawing/2014/main" id="{E5827BA1-8EEA-0184-5123-4B9B9230E5BF}"/>
                </a:ext>
              </a:extLst>
            </p:cNvPr>
            <p:cNvSpPr/>
            <p:nvPr/>
          </p:nvSpPr>
          <p:spPr>
            <a:xfrm>
              <a:off x="971940" y="2867891"/>
              <a:ext cx="2015548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ru-RU" b="1" dirty="0" err="1"/>
                <a:t>Менеджемент</a:t>
              </a:r>
              <a:endParaRPr lang="ru-RU" b="1" dirty="0"/>
            </a:p>
            <a:p>
              <a:pPr algn="ctr"/>
              <a:r>
                <a:rPr lang="ru-RU" dirty="0"/>
                <a:t>(</a:t>
              </a:r>
              <a:r>
                <a:rPr lang="en-US" dirty="0"/>
                <a:t>Product/Project</a:t>
              </a:r>
              <a:r>
                <a:rPr lang="ru-RU" dirty="0"/>
                <a:t>)</a:t>
              </a:r>
              <a:endParaRPr lang="en-US" dirty="0"/>
            </a:p>
          </p:txBody>
        </p:sp>
        <p:sp>
          <p:nvSpPr>
            <p:cNvPr id="7" name="Овал 20">
              <a:extLst>
                <a:ext uri="{FF2B5EF4-FFF2-40B4-BE49-F238E27FC236}">
                  <a16:creationId xmlns:a16="http://schemas.microsoft.com/office/drawing/2014/main" id="{4441130C-681A-1A2F-A69C-318F7014FF2A}"/>
                </a:ext>
              </a:extLst>
            </p:cNvPr>
            <p:cNvSpPr/>
            <p:nvPr/>
          </p:nvSpPr>
          <p:spPr>
            <a:xfrm>
              <a:off x="1179252" y="1220961"/>
              <a:ext cx="1554480" cy="15544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21" name="Graphic 20" descr="Users with solid fill">
              <a:extLst>
                <a:ext uri="{FF2B5EF4-FFF2-40B4-BE49-F238E27FC236}">
                  <a16:creationId xmlns:a16="http://schemas.microsoft.com/office/drawing/2014/main" id="{89DED15F-C71C-1C4B-4FAA-45EFE3A5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1074" y="1449561"/>
              <a:ext cx="1097280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13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D9113-0B97-460C-B5CF-5569C710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14E36-CFFE-6A41-111B-94E20751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6639" y="1191039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581B8-0E04-1DB1-799C-1E2885DF6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86639" y="1931731"/>
            <a:ext cx="498928" cy="385939"/>
          </a:xfrm>
        </p:spPr>
        <p:txBody>
          <a:bodyPr/>
          <a:lstStyle/>
          <a:p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CA4E49-DB3D-6882-3C7F-D26EDC517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6639" y="2662262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043D-425E-9569-A1EE-CFA3B9C76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639" y="3402954"/>
            <a:ext cx="498928" cy="385939"/>
          </a:xfrm>
        </p:spPr>
        <p:txBody>
          <a:bodyPr/>
          <a:lstStyle/>
          <a:p>
            <a:endParaRPr lang="en-US" sz="2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41C51C-3763-2EEA-242E-D1010902E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8930" y="1191039"/>
            <a:ext cx="4554537" cy="385939"/>
          </a:xfrm>
        </p:spPr>
        <p:txBody>
          <a:bodyPr/>
          <a:lstStyle/>
          <a:p>
            <a:r>
              <a:rPr lang="ru-RU" sz="2400" dirty="0"/>
              <a:t>Обзор направлений в </a:t>
            </a:r>
            <a:r>
              <a:rPr lang="en-US" sz="2400" dirty="0"/>
              <a:t>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29252-D100-1246-65AF-7E52BEA243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930" y="1931731"/>
            <a:ext cx="4554537" cy="385939"/>
          </a:xfrm>
        </p:spPr>
        <p:txBody>
          <a:bodyPr/>
          <a:lstStyle/>
          <a:p>
            <a:r>
              <a:rPr lang="ru-RU" sz="2400" dirty="0">
                <a:solidFill>
                  <a:schemeClr val="accent6"/>
                </a:solidFill>
              </a:rPr>
              <a:t>Требования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734BF9-2B30-6FF5-ABA5-01156C956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662262"/>
            <a:ext cx="4554537" cy="385939"/>
          </a:xfrm>
        </p:spPr>
        <p:txBody>
          <a:bodyPr/>
          <a:lstStyle/>
          <a:p>
            <a:r>
              <a:rPr lang="ru-RU" sz="2400" dirty="0"/>
              <a:t>Способы обучения</a:t>
            </a:r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C90F74-5850-044A-83D0-2F21A2D169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930" y="3402954"/>
            <a:ext cx="4554537" cy="869149"/>
          </a:xfrm>
        </p:spPr>
        <p:txBody>
          <a:bodyPr/>
          <a:lstStyle/>
          <a:p>
            <a:r>
              <a:rPr lang="ru-RU" sz="2400" dirty="0"/>
              <a:t>Практические советы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14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5E7A46-25BB-B4CE-8C5D-2FB23D0B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Требования</a:t>
            </a:r>
            <a:endParaRPr lang="en-US" sz="2800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D9B233F-7FAD-DE4F-A370-DCAE8412B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746180"/>
              </p:ext>
            </p:extLst>
          </p:nvPr>
        </p:nvGraphicFramePr>
        <p:xfrm>
          <a:off x="2007385" y="145472"/>
          <a:ext cx="8174182" cy="6567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3E4BB2E-0889-F56E-3F0C-739CA2A8B547}"/>
              </a:ext>
            </a:extLst>
          </p:cNvPr>
          <p:cNvSpPr txBox="1"/>
          <p:nvPr/>
        </p:nvSpPr>
        <p:spPr>
          <a:xfrm>
            <a:off x="5341712" y="630793"/>
            <a:ext cx="1505527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Hard</a:t>
            </a:r>
            <a:endParaRPr lang="ru-RU" sz="2400" dirty="0">
              <a:solidFill>
                <a:schemeClr val="bg1"/>
              </a:solidFill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скиллы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D90509-A124-289F-90CB-2EBFD398505E}"/>
              </a:ext>
            </a:extLst>
          </p:cNvPr>
          <p:cNvSpPr txBox="1"/>
          <p:nvPr/>
        </p:nvSpPr>
        <p:spPr>
          <a:xfrm>
            <a:off x="7799451" y="2505670"/>
            <a:ext cx="1640978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Soft</a:t>
            </a:r>
            <a:endParaRPr lang="ru-RU" sz="2400" dirty="0">
              <a:solidFill>
                <a:schemeClr val="bg1"/>
              </a:solidFill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скиллы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86E93-2101-C5F1-ADA0-6602CD5D4D9D}"/>
              </a:ext>
            </a:extLst>
          </p:cNvPr>
          <p:cNvSpPr txBox="1"/>
          <p:nvPr/>
        </p:nvSpPr>
        <p:spPr>
          <a:xfrm>
            <a:off x="6834909" y="5574268"/>
            <a:ext cx="1640979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Английский язык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6B7FC-DEF4-7705-638F-611ED4A318CA}"/>
              </a:ext>
            </a:extLst>
          </p:cNvPr>
          <p:cNvSpPr txBox="1"/>
          <p:nvPr/>
        </p:nvSpPr>
        <p:spPr>
          <a:xfrm>
            <a:off x="3628739" y="5660023"/>
            <a:ext cx="1829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Образование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89EB7C-4472-517B-1ED8-9F931D7081D1}"/>
              </a:ext>
            </a:extLst>
          </p:cNvPr>
          <p:cNvSpPr txBox="1"/>
          <p:nvPr/>
        </p:nvSpPr>
        <p:spPr>
          <a:xfrm>
            <a:off x="2751571" y="2690336"/>
            <a:ext cx="1640977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Резюме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4579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2E3419-B313-4514-AD24-D56E1F80A63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13457</TotalTime>
  <Words>395</Words>
  <Application>Microsoft Office PowerPoint</Application>
  <PresentationFormat>Widescreen</PresentationFormat>
  <Paragraphs>168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(Body)</vt:lpstr>
      <vt:lpstr>Calibri Bold</vt:lpstr>
      <vt:lpstr>Calibri Light</vt:lpstr>
      <vt:lpstr>EPAM Master 2021.3</vt:lpstr>
      <vt:lpstr>Как закрепиться в IT?</vt:lpstr>
      <vt:lpstr>План</vt:lpstr>
      <vt:lpstr>О спикере</vt:lpstr>
      <vt:lpstr>План</vt:lpstr>
      <vt:lpstr>Жизненный цикл продукта</vt:lpstr>
      <vt:lpstr>Основные направления в IT</vt:lpstr>
      <vt:lpstr>Не все в IT пишут код</vt:lpstr>
      <vt:lpstr>План</vt:lpstr>
      <vt:lpstr>Требования</vt:lpstr>
      <vt:lpstr>Hard скиллы</vt:lpstr>
      <vt:lpstr>Soft скиллы</vt:lpstr>
      <vt:lpstr>Soft скиллы</vt:lpstr>
      <vt:lpstr>Английский язык</vt:lpstr>
      <vt:lpstr>Английский язык</vt:lpstr>
      <vt:lpstr>План</vt:lpstr>
      <vt:lpstr>Способы обучения</vt:lpstr>
      <vt:lpstr>Основные факты об обучении в EPAM</vt:lpstr>
      <vt:lpstr>Начни карьеру с нами!</vt:lpstr>
      <vt:lpstr>Учебный путь студента</vt:lpstr>
      <vt:lpstr>План</vt:lpstr>
      <vt:lpstr>Практические советы</vt:lpstr>
      <vt:lpstr>Итоги</vt:lpstr>
      <vt:lpstr>Take a leap of faith. You will either land somewhere new or learn to fly.</vt:lpstr>
      <vt:lpstr>Репозиторий с полезными материалами</vt:lpstr>
      <vt:lpstr>Telegram-канал @epamtrainingcenter </vt:lpstr>
      <vt:lpstr>Инстаграм @epam.kyrgyzstan</vt:lpstr>
      <vt:lpstr>Открытые программы в Кыргызстане</vt:lpstr>
      <vt:lpstr>Контакты</vt:lpstr>
      <vt:lpstr>Вопросы</vt:lpstr>
      <vt:lpstr>Как закрепиться в 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Aleksandr Zharkov</cp:lastModifiedBy>
  <cp:revision>133</cp:revision>
  <dcterms:created xsi:type="dcterms:W3CDTF">2020-10-27T12:12:11Z</dcterms:created>
  <dcterms:modified xsi:type="dcterms:W3CDTF">2022-11-16T13:02:13Z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